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61"/>
  </p:notesMasterIdLst>
  <p:sldIdLst>
    <p:sldId id="295" r:id="rId2"/>
    <p:sldId id="581" r:id="rId3"/>
    <p:sldId id="369" r:id="rId4"/>
    <p:sldId id="582" r:id="rId5"/>
    <p:sldId id="583" r:id="rId6"/>
    <p:sldId id="542" r:id="rId7"/>
    <p:sldId id="543" r:id="rId8"/>
    <p:sldId id="544" r:id="rId9"/>
    <p:sldId id="545" r:id="rId10"/>
    <p:sldId id="546" r:id="rId11"/>
    <p:sldId id="547" r:id="rId12"/>
    <p:sldId id="548" r:id="rId13"/>
    <p:sldId id="549" r:id="rId14"/>
    <p:sldId id="550" r:id="rId15"/>
    <p:sldId id="551" r:id="rId16"/>
    <p:sldId id="552" r:id="rId17"/>
    <p:sldId id="553" r:id="rId18"/>
    <p:sldId id="554" r:id="rId19"/>
    <p:sldId id="555" r:id="rId20"/>
    <p:sldId id="556" r:id="rId21"/>
    <p:sldId id="370" r:id="rId22"/>
    <p:sldId id="371" r:id="rId23"/>
    <p:sldId id="557" r:id="rId24"/>
    <p:sldId id="558" r:id="rId25"/>
    <p:sldId id="559" r:id="rId26"/>
    <p:sldId id="560" r:id="rId27"/>
    <p:sldId id="561" r:id="rId28"/>
    <p:sldId id="562" r:id="rId29"/>
    <p:sldId id="563" r:id="rId30"/>
    <p:sldId id="564" r:id="rId31"/>
    <p:sldId id="565" r:id="rId32"/>
    <p:sldId id="566" r:id="rId33"/>
    <p:sldId id="567" r:id="rId34"/>
    <p:sldId id="568" r:id="rId35"/>
    <p:sldId id="569" r:id="rId36"/>
    <p:sldId id="570" r:id="rId37"/>
    <p:sldId id="571" r:id="rId38"/>
    <p:sldId id="572" r:id="rId39"/>
    <p:sldId id="573" r:id="rId40"/>
    <p:sldId id="574" r:id="rId41"/>
    <p:sldId id="575" r:id="rId42"/>
    <p:sldId id="576" r:id="rId43"/>
    <p:sldId id="577" r:id="rId44"/>
    <p:sldId id="578" r:id="rId45"/>
    <p:sldId id="579" r:id="rId46"/>
    <p:sldId id="580" r:id="rId47"/>
    <p:sldId id="388" r:id="rId48"/>
    <p:sldId id="391" r:id="rId49"/>
    <p:sldId id="392" r:id="rId50"/>
    <p:sldId id="393" r:id="rId51"/>
    <p:sldId id="394" r:id="rId52"/>
    <p:sldId id="396" r:id="rId53"/>
    <p:sldId id="397" r:id="rId54"/>
    <p:sldId id="398" r:id="rId55"/>
    <p:sldId id="584" r:id="rId56"/>
    <p:sldId id="383" r:id="rId57"/>
    <p:sldId id="400" r:id="rId58"/>
    <p:sldId id="401" r:id="rId59"/>
    <p:sldId id="402"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FF66FF"/>
    <a:srgbClr val="C3CFD3"/>
    <a:srgbClr val="FC57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3" autoAdjust="0"/>
    <p:restoredTop sz="94660"/>
  </p:normalViewPr>
  <p:slideViewPr>
    <p:cSldViewPr snapToGrid="0">
      <p:cViewPr varScale="1">
        <p:scale>
          <a:sx n="62" d="100"/>
          <a:sy n="62" d="100"/>
        </p:scale>
        <p:origin x="78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 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2518" custLinFactNeighborX="100000" custLinFactNeighborY="-13812"/>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84E96C01-E27C-468D-8CD2-6AB86C9969FA}" type="presOf" srcId="{0E667AD5-0AF4-4945-B7E6-C9215442D450}" destId="{62B775BF-B991-482C-8453-27AB3FA525F6}"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03D13626-3715-4613-9EA5-E61BC481ED2C}" srcId="{58EF8433-5F46-4DCF-9D18-C4BA72A2F0D6}" destId="{5F0ED9AA-DD3F-41F7-B86D-2F93DBC8FBE0}" srcOrd="2" destOrd="0" parTransId="{67225406-1DC8-4306-A1C9-1E3A35484CC1}" sibTransId="{D69225BE-BA46-4E0C-835C-5EBEF1B0C3AD}"/>
    <dgm:cxn modelId="{E97A0136-5CA5-4B53-9BE1-FA3C620DB370}" srcId="{A5E0ABAF-4806-47DA-B8A8-74078345F266}" destId="{E6EEC0D1-E010-4604-B6C8-63D1C10FF55C}" srcOrd="1" destOrd="0" parTransId="{906C4326-5D6A-4DC4-80C3-DB649E1E0718}" sibTransId="{6342AEB3-72D0-4FAA-9B3A-4B4B3A046B88}"/>
    <dgm:cxn modelId="{A74CB85C-518D-429B-BCF3-C84DDAB844BC}" type="presOf" srcId="{A5E0ABAF-4806-47DA-B8A8-74078345F266}" destId="{6ADDB921-F5EE-482B-B187-F9FFCC601B1D}" srcOrd="0" destOrd="0" presId="urn:microsoft.com/office/officeart/2008/layout/CircleAccentTimeline"/>
    <dgm:cxn modelId="{50A46E61-40D1-4A6B-A660-461FFFFE81D4}" type="presOf" srcId="{1D4BAEEB-1C61-4DDB-9A0D-CF671915F6E7}" destId="{227477F9-4B28-4F2C-8D0B-7D7C3C67F5AD}" srcOrd="0" destOrd="0" presId="urn:microsoft.com/office/officeart/2008/layout/CircleAccentTimeline"/>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C876CCAA-F327-4923-8236-024F9DCA9176}" type="presOf" srcId="{5F8D96B6-6950-4271-B060-377DE3AEE91B}" destId="{D83CE792-1E95-4E22-BC2D-E667179EDAFB}"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C30EB6D5-038E-4223-95CA-EE50D0AD4B24}" type="presOf" srcId="{E6EEC0D1-E010-4604-B6C8-63D1C10FF55C}" destId="{47CE918D-5F43-4C96-9A3E-C426CB454B96}" srcOrd="0" destOrd="0" presId="urn:microsoft.com/office/officeart/2008/layout/CircleAccentTimeline"/>
    <dgm:cxn modelId="{618C21D6-63C9-4A2F-845D-A345F7797143}" type="presOf" srcId="{49074A00-5867-4D14-97E8-BC20FE39942B}" destId="{00BD76A4-F335-4F0B-ACF6-6ABBC5BED4FA}" srcOrd="0" destOrd="0" presId="urn:microsoft.com/office/officeart/2008/layout/CircleAccentTimeline"/>
    <dgm:cxn modelId="{03F33FDB-9A60-44A9-9FEA-D98D290644A7}" type="presOf" srcId="{58EF8433-5F46-4DCF-9D18-C4BA72A2F0D6}" destId="{27C96FFB-31ED-45C7-8931-9387C66C06BB}" srcOrd="0" destOrd="0" presId="urn:microsoft.com/office/officeart/2008/layout/CircleAccentTimeline"/>
    <dgm:cxn modelId="{76E3A7ED-3795-46A4-A90D-C2916BCFA463}" type="presOf" srcId="{EDD3118F-22B1-415C-A5FD-A89D0F10EAF5}" destId="{F99D3799-DDA0-4D30-804E-5E76195DFBF8}" srcOrd="0" destOrd="0" presId="urn:microsoft.com/office/officeart/2008/layout/CircleAccentTimeline"/>
    <dgm:cxn modelId="{6B7AB7FE-5EB3-4FE2-B466-1042C6353192}" type="presOf" srcId="{5F0ED9AA-DD3F-41F7-B86D-2F93DBC8FBE0}" destId="{DB0C1F51-A8C0-4976-BC77-9EE9CC319FEC}" srcOrd="0" destOrd="0" presId="urn:microsoft.com/office/officeart/2008/layout/CircleAccentTimeline"/>
    <dgm:cxn modelId="{BBD09FAA-00ED-4E72-8AED-67F2E229A79D}" type="presParOf" srcId="{27C96FFB-31ED-45C7-8931-9387C66C06BB}" destId="{59E956F4-2F82-4B60-A648-E933962893A3}" srcOrd="0" destOrd="0" presId="urn:microsoft.com/office/officeart/2008/layout/CircleAccentTimeline"/>
    <dgm:cxn modelId="{B90A2378-FCA3-44EA-AE19-77D5D3DFDC8D}" type="presParOf" srcId="{59E956F4-2F82-4B60-A648-E933962893A3}" destId="{F9952A08-A744-4542-AD18-26E4BF0E1140}" srcOrd="0" destOrd="0" presId="urn:microsoft.com/office/officeart/2008/layout/CircleAccentTimeline"/>
    <dgm:cxn modelId="{2A61D06B-4011-48BB-A085-C4B88A439050}" type="presParOf" srcId="{59E956F4-2F82-4B60-A648-E933962893A3}" destId="{6ADDB921-F5EE-482B-B187-F9FFCC601B1D}" srcOrd="1" destOrd="0" presId="urn:microsoft.com/office/officeart/2008/layout/CircleAccentTimeline"/>
    <dgm:cxn modelId="{66AB0DB4-9354-4695-96A4-86A47BE2F615}" type="presParOf" srcId="{59E956F4-2F82-4B60-A648-E933962893A3}" destId="{FB5181F9-FE50-4804-8BE1-27BD7DF87612}" srcOrd="2" destOrd="0" presId="urn:microsoft.com/office/officeart/2008/layout/CircleAccentTimeline"/>
    <dgm:cxn modelId="{B5B80289-2587-4DEC-8FCC-6130B000CBDC}" type="presParOf" srcId="{27C96FFB-31ED-45C7-8931-9387C66C06BB}" destId="{D7FDB3BD-FBD3-4B04-AC45-6E31BA5760EB}" srcOrd="1" destOrd="0" presId="urn:microsoft.com/office/officeart/2008/layout/CircleAccentTimeline"/>
    <dgm:cxn modelId="{C396D18F-6E07-480E-9773-2877A5A2181C}" type="presParOf" srcId="{27C96FFB-31ED-45C7-8931-9387C66C06BB}" destId="{DB997748-7C3D-4543-AD38-46453B7E2FE2}" srcOrd="2" destOrd="0" presId="urn:microsoft.com/office/officeart/2008/layout/CircleAccentTimeline"/>
    <dgm:cxn modelId="{5F11F556-03C7-4C9A-84B7-9A41524DD06E}" type="presParOf" srcId="{27C96FFB-31ED-45C7-8931-9387C66C06BB}" destId="{C9DB007E-6E23-4C60-952B-D53E9832CC42}" srcOrd="3" destOrd="0" presId="urn:microsoft.com/office/officeart/2008/layout/CircleAccentTimeline"/>
    <dgm:cxn modelId="{1D5DF4AC-DF0C-4A5D-B206-61DFB2F7A279}" type="presParOf" srcId="{27C96FFB-31ED-45C7-8931-9387C66C06BB}" destId="{A1900F7C-F0B9-4188-9EFB-16D9E93BFEAA}" srcOrd="4" destOrd="0" presId="urn:microsoft.com/office/officeart/2008/layout/CircleAccentTimeline"/>
    <dgm:cxn modelId="{3F29B9AE-3416-4630-AE34-0D1063851C9D}" type="presParOf" srcId="{A1900F7C-F0B9-4188-9EFB-16D9E93BFEAA}" destId="{532FB413-D177-427C-9CF9-0DC44C2E7A1A}" srcOrd="0" destOrd="0" presId="urn:microsoft.com/office/officeart/2008/layout/CircleAccentTimeline"/>
    <dgm:cxn modelId="{815A41F0-7E21-4D00-BF22-A82A750CBC39}" type="presParOf" srcId="{A1900F7C-F0B9-4188-9EFB-16D9E93BFEAA}" destId="{00BD76A4-F335-4F0B-ACF6-6ABBC5BED4FA}" srcOrd="1" destOrd="0" presId="urn:microsoft.com/office/officeart/2008/layout/CircleAccentTimeline"/>
    <dgm:cxn modelId="{183530EC-8ACB-4435-85C2-D4C69157F60D}" type="presParOf" srcId="{A1900F7C-F0B9-4188-9EFB-16D9E93BFEAA}" destId="{C3E5836B-2D61-43B1-9E2B-A1E18FC8F9C7}" srcOrd="2" destOrd="0" presId="urn:microsoft.com/office/officeart/2008/layout/CircleAccentTimeline"/>
    <dgm:cxn modelId="{44CAF42D-9CA8-418E-B86C-F86E2EDC4210}" type="presParOf" srcId="{27C96FFB-31ED-45C7-8931-9387C66C06BB}" destId="{43160B81-D7E7-4481-97B3-75C7F4C43B20}" srcOrd="5" destOrd="0" presId="urn:microsoft.com/office/officeart/2008/layout/CircleAccentTimeline"/>
    <dgm:cxn modelId="{F3D1F0CC-4234-445F-AA1E-B68DF9AB30C4}" type="presParOf" srcId="{27C96FFB-31ED-45C7-8931-9387C66C06BB}" destId="{FBA4A458-E349-4D23-9B5E-6B2A039CEF60}" srcOrd="6" destOrd="0" presId="urn:microsoft.com/office/officeart/2008/layout/CircleAccentTimeline"/>
    <dgm:cxn modelId="{234609A6-48BA-4DA8-A282-0D2C0349D112}" type="presParOf" srcId="{27C96FFB-31ED-45C7-8931-9387C66C06BB}" destId="{72529359-225C-4C22-8F03-558A58245A5D}" srcOrd="7" destOrd="0" presId="urn:microsoft.com/office/officeart/2008/layout/CircleAccentTimeline"/>
    <dgm:cxn modelId="{568C0B9F-24A7-4AE1-B797-BCD268FAB1CC}" type="presParOf" srcId="{27C96FFB-31ED-45C7-8931-9387C66C06BB}" destId="{BF839E92-6703-4445-9968-3F181DFAC629}" srcOrd="8" destOrd="0" presId="urn:microsoft.com/office/officeart/2008/layout/CircleAccentTimeline"/>
    <dgm:cxn modelId="{354BC13E-7D2E-4CE7-9C13-C1487AB2824E}" type="presParOf" srcId="{BF839E92-6703-4445-9968-3F181DFAC629}" destId="{B15CCF6A-AFE1-4412-AF93-47ED20B7987E}" srcOrd="0" destOrd="0" presId="urn:microsoft.com/office/officeart/2008/layout/CircleAccentTimeline"/>
    <dgm:cxn modelId="{B883DC5F-5FB4-4B04-A711-CBBC8589A7F2}" type="presParOf" srcId="{BF839E92-6703-4445-9968-3F181DFAC629}" destId="{47CE918D-5F43-4C96-9A3E-C426CB454B96}" srcOrd="1" destOrd="0" presId="urn:microsoft.com/office/officeart/2008/layout/CircleAccentTimeline"/>
    <dgm:cxn modelId="{D365A540-ED84-4040-8658-34BECE1B5066}" type="presParOf" srcId="{BF839E92-6703-4445-9968-3F181DFAC629}" destId="{15D8124C-DCD5-4E25-AD17-DC0338C775B8}" srcOrd="2" destOrd="0" presId="urn:microsoft.com/office/officeart/2008/layout/CircleAccentTimeline"/>
    <dgm:cxn modelId="{4206C2BC-0156-45A9-B48C-A1E6AB2DC4B2}" type="presParOf" srcId="{27C96FFB-31ED-45C7-8931-9387C66C06BB}" destId="{113C7719-095B-4CDC-84A1-57DB170B7038}" srcOrd="9" destOrd="0" presId="urn:microsoft.com/office/officeart/2008/layout/CircleAccentTimeline"/>
    <dgm:cxn modelId="{F38FDF39-FA68-4C24-9E97-E77412B80496}" type="presParOf" srcId="{27C96FFB-31ED-45C7-8931-9387C66C06BB}" destId="{52D804D6-1B99-41E2-98E3-7FC80FC4ECD2}" srcOrd="10" destOrd="0" presId="urn:microsoft.com/office/officeart/2008/layout/CircleAccentTimeline"/>
    <dgm:cxn modelId="{E6E2ED51-62DC-45CF-9CDF-FF1A99C48B13}" type="presParOf" srcId="{27C96FFB-31ED-45C7-8931-9387C66C06BB}" destId="{E5EBF0A6-1E51-42BA-AD50-F3226C691F23}" srcOrd="11" destOrd="0" presId="urn:microsoft.com/office/officeart/2008/layout/CircleAccentTimeline"/>
    <dgm:cxn modelId="{9F13AFB2-EF8C-416D-833E-E3D6DEFF0DE2}" type="presParOf" srcId="{E5EBF0A6-1E51-42BA-AD50-F3226C691F23}" destId="{EC365524-AC7D-43DC-914E-F0E0B3C7E590}" srcOrd="0" destOrd="0" presId="urn:microsoft.com/office/officeart/2008/layout/CircleAccentTimeline"/>
    <dgm:cxn modelId="{3AD8A23C-1066-41C1-970C-6BFCC9573E8D}" type="presParOf" srcId="{E5EBF0A6-1E51-42BA-AD50-F3226C691F23}" destId="{227477F9-4B28-4F2C-8D0B-7D7C3C67F5AD}" srcOrd="1" destOrd="0" presId="urn:microsoft.com/office/officeart/2008/layout/CircleAccentTimeline"/>
    <dgm:cxn modelId="{8F819652-B153-4991-B2FF-B87FAFEE6D23}" type="presParOf" srcId="{E5EBF0A6-1E51-42BA-AD50-F3226C691F23}" destId="{FEBEE271-6B6C-42B5-81A6-AB4279F0410B}" srcOrd="2" destOrd="0" presId="urn:microsoft.com/office/officeart/2008/layout/CircleAccentTimeline"/>
    <dgm:cxn modelId="{C73E5975-976D-4ED1-9B3C-1743A5204E32}" type="presParOf" srcId="{27C96FFB-31ED-45C7-8931-9387C66C06BB}" destId="{0751013E-4129-4D81-8EA1-82A29E84EB6B}" srcOrd="12" destOrd="0" presId="urn:microsoft.com/office/officeart/2008/layout/CircleAccentTimeline"/>
    <dgm:cxn modelId="{593DD3EB-2960-489A-BD97-D37D6FFA04BE}" type="presParOf" srcId="{27C96FFB-31ED-45C7-8931-9387C66C06BB}" destId="{41360277-A76D-4C16-90F5-EAC8E78F362D}" srcOrd="13" destOrd="0" presId="urn:microsoft.com/office/officeart/2008/layout/CircleAccentTimeline"/>
    <dgm:cxn modelId="{2923888F-9CD7-4365-B9D8-F798854FEC9C}" type="presParOf" srcId="{27C96FFB-31ED-45C7-8931-9387C66C06BB}" destId="{D6CC62CE-6E7E-480F-9A33-FE92EC5A8FDB}" srcOrd="14" destOrd="0" presId="urn:microsoft.com/office/officeart/2008/layout/CircleAccentTimeline"/>
    <dgm:cxn modelId="{5C912558-5992-4EC8-B89C-34784E322A76}" type="presParOf" srcId="{D6CC62CE-6E7E-480F-9A33-FE92EC5A8FDB}" destId="{F656C8EE-AB9F-46A6-91C8-87A24D082EEA}" srcOrd="0" destOrd="0" presId="urn:microsoft.com/office/officeart/2008/layout/CircleAccentTimeline"/>
    <dgm:cxn modelId="{C48A26D2-3B58-4898-AD63-EA7CB8B2E4AA}" type="presParOf" srcId="{D6CC62CE-6E7E-480F-9A33-FE92EC5A8FDB}" destId="{DB0C1F51-A8C0-4976-BC77-9EE9CC319FEC}" srcOrd="1" destOrd="0" presId="urn:microsoft.com/office/officeart/2008/layout/CircleAccentTimeline"/>
    <dgm:cxn modelId="{B57FF6BC-CE0A-4386-8662-0BD52714A135}" type="presParOf" srcId="{D6CC62CE-6E7E-480F-9A33-FE92EC5A8FDB}" destId="{44796E28-71D8-4E05-8DC3-F90128D22369}" srcOrd="2" destOrd="0" presId="urn:microsoft.com/office/officeart/2008/layout/CircleAccentTimeline"/>
    <dgm:cxn modelId="{6F4624E8-522C-4574-A760-9E579EAEA40D}" type="presParOf" srcId="{27C96FFB-31ED-45C7-8931-9387C66C06BB}" destId="{714E90EA-D7C2-43B3-8E3A-123C0B261C0B}" srcOrd="15" destOrd="0" presId="urn:microsoft.com/office/officeart/2008/layout/CircleAccentTimeline"/>
    <dgm:cxn modelId="{2C132CFC-F07D-414F-B03E-AC355967DDB4}" type="presParOf" srcId="{27C96FFB-31ED-45C7-8931-9387C66C06BB}" destId="{968CC58D-1763-458B-A4F2-A48E51D94EFF}" srcOrd="16" destOrd="0" presId="urn:microsoft.com/office/officeart/2008/layout/CircleAccentTimeline"/>
    <dgm:cxn modelId="{BA215C49-8F43-4873-9ECC-9CEB366648D0}" type="presParOf" srcId="{27C96FFB-31ED-45C7-8931-9387C66C06BB}" destId="{A5C5FDA9-9D77-4A55-8C9C-F33DFC0860F2}" srcOrd="17" destOrd="0" presId="urn:microsoft.com/office/officeart/2008/layout/CircleAccentTimeline"/>
    <dgm:cxn modelId="{82401863-3DC1-421F-A186-941622321D9F}" type="presParOf" srcId="{A5C5FDA9-9D77-4A55-8C9C-F33DFC0860F2}" destId="{325CC226-F799-4B16-855C-6641A611F31C}" srcOrd="0" destOrd="0" presId="urn:microsoft.com/office/officeart/2008/layout/CircleAccentTimeline"/>
    <dgm:cxn modelId="{2E052E6C-CADD-4C00-9EE7-FF3B7DA4F226}" type="presParOf" srcId="{A5C5FDA9-9D77-4A55-8C9C-F33DFC0860F2}" destId="{F99D3799-DDA0-4D30-804E-5E76195DFBF8}" srcOrd="1" destOrd="0" presId="urn:microsoft.com/office/officeart/2008/layout/CircleAccentTimeline"/>
    <dgm:cxn modelId="{D2A119A6-9B60-49CB-A63C-BE9E3D772289}" type="presParOf" srcId="{A5C5FDA9-9D77-4A55-8C9C-F33DFC0860F2}" destId="{40BE5179-131C-4CCA-BE2C-7120D7B40D31}" srcOrd="2" destOrd="0" presId="urn:microsoft.com/office/officeart/2008/layout/CircleAccentTimeline"/>
    <dgm:cxn modelId="{9557B7C8-BF0F-4780-8F19-CC8499642629}" type="presParOf" srcId="{27C96FFB-31ED-45C7-8931-9387C66C06BB}" destId="{FDB04C1E-C382-41B3-B082-6E8909222EBF}" srcOrd="18" destOrd="0" presId="urn:microsoft.com/office/officeart/2008/layout/CircleAccentTimeline"/>
    <dgm:cxn modelId="{01E82756-E9C9-4533-A49B-0D585339364F}" type="presParOf" srcId="{27C96FFB-31ED-45C7-8931-9387C66C06BB}" destId="{3DBD66AC-4148-469C-86DD-2FA8CEF65ED8}" srcOrd="19" destOrd="0" presId="urn:microsoft.com/office/officeart/2008/layout/CircleAccentTimeline"/>
    <dgm:cxn modelId="{9CFD3CD4-4028-4370-9049-4B86F90BD5A4}" type="presParOf" srcId="{27C96FFB-31ED-45C7-8931-9387C66C06BB}" destId="{FE686409-4CFA-46B4-97D3-22783A76BAA8}" srcOrd="20" destOrd="0" presId="urn:microsoft.com/office/officeart/2008/layout/CircleAccentTimeline"/>
    <dgm:cxn modelId="{745652DA-8C40-4732-89D2-F097FD78B30F}" type="presParOf" srcId="{27C96FFB-31ED-45C7-8931-9387C66C06BB}" destId="{5FCA1D47-CC50-477E-B712-DB4D768D7B60}" srcOrd="21" destOrd="0" presId="urn:microsoft.com/office/officeart/2008/layout/CircleAccentTimeline"/>
    <dgm:cxn modelId="{7D162D8A-F2C9-4901-9ED5-61E3DA4E7FF5}" type="presParOf" srcId="{5FCA1D47-CC50-477E-B712-DB4D768D7B60}" destId="{3CEF356D-E639-4880-88F2-572176E27E47}" srcOrd="0" destOrd="0" presId="urn:microsoft.com/office/officeart/2008/layout/CircleAccentTimeline"/>
    <dgm:cxn modelId="{7AA6510A-2CF5-4A87-813C-0C112CB680C1}" type="presParOf" srcId="{5FCA1D47-CC50-477E-B712-DB4D768D7B60}" destId="{62B775BF-B991-482C-8453-27AB3FA525F6}" srcOrd="1" destOrd="0" presId="urn:microsoft.com/office/officeart/2008/layout/CircleAccentTimeline"/>
    <dgm:cxn modelId="{5F537680-30E6-4D9F-A3FC-D524601D8F08}" type="presParOf" srcId="{5FCA1D47-CC50-477E-B712-DB4D768D7B60}" destId="{A8064A80-943E-434C-8851-E6F8FE75F38C}" srcOrd="2" destOrd="0" presId="urn:microsoft.com/office/officeart/2008/layout/CircleAccentTimeline"/>
    <dgm:cxn modelId="{D13028CA-94CE-462E-90D9-6FF8A22FB96A}" type="presParOf" srcId="{27C96FFB-31ED-45C7-8931-9387C66C06BB}" destId="{3EC8F034-98A2-443D-A0D0-AFDBA49BBBA0}" srcOrd="22" destOrd="0" presId="urn:microsoft.com/office/officeart/2008/layout/CircleAccentTimeline"/>
    <dgm:cxn modelId="{257BECC8-2D7A-4471-A833-C7C8246BF575}" type="presParOf" srcId="{27C96FFB-31ED-45C7-8931-9387C66C06BB}" destId="{E36A0304-2650-4CC6-88ED-20C8DF8A04F6}" srcOrd="23" destOrd="0" presId="urn:microsoft.com/office/officeart/2008/layout/CircleAccentTimeline"/>
    <dgm:cxn modelId="{0F0DC186-CD18-4F04-A940-E5DA63AABDA8}" type="presParOf" srcId="{27C96FFB-31ED-45C7-8931-9387C66C06BB}" destId="{BE75E99A-8D70-4BBB-B2CE-5E3542FE2FCE}" srcOrd="24" destOrd="0" presId="urn:microsoft.com/office/officeart/2008/layout/CircleAccentTimeline"/>
    <dgm:cxn modelId="{15F5979E-A733-4D83-AB4E-8B12E01E383D}" type="presParOf" srcId="{27C96FFB-31ED-45C7-8931-9387C66C06BB}" destId="{FDA1BD4C-F1BD-46DD-AC48-430554A925EF}" srcOrd="25" destOrd="0" presId="urn:microsoft.com/office/officeart/2008/layout/CircleAccentTimeline"/>
    <dgm:cxn modelId="{6377D4FF-8EE1-424D-8FF3-B945C19942DB}" type="presParOf" srcId="{FDA1BD4C-F1BD-46DD-AC48-430554A925EF}" destId="{41077FD0-E11A-4E88-8AC3-F274A2CBB621}" srcOrd="0" destOrd="0" presId="urn:microsoft.com/office/officeart/2008/layout/CircleAccentTimeline"/>
    <dgm:cxn modelId="{9195EC9F-246F-4950-AA75-4372E5AC1324}" type="presParOf" srcId="{FDA1BD4C-F1BD-46DD-AC48-430554A925EF}" destId="{D83CE792-1E95-4E22-BC2D-E667179EDAFB}" srcOrd="1" destOrd="0" presId="urn:microsoft.com/office/officeart/2008/layout/CircleAccentTimeline"/>
    <dgm:cxn modelId="{E3E8832A-2751-4FCB-BBD4-A2ED77D424D3}" type="presParOf" srcId="{FDA1BD4C-F1BD-46DD-AC48-430554A925EF}" destId="{9D3FBD18-16A3-4B0E-B177-DA014E38841E}" srcOrd="2" destOrd="0" presId="urn:microsoft.com/office/officeart/2008/layout/CircleAccentTimeline"/>
    <dgm:cxn modelId="{760651A5-2248-4C50-99B0-9E6584BB43C6}" type="presParOf" srcId="{27C96FFB-31ED-45C7-8931-9387C66C06BB}" destId="{9F600E08-4600-4DE8-B927-4B0A3D4A2400}" srcOrd="26" destOrd="0" presId="urn:microsoft.com/office/officeart/2008/layout/CircleAccentTimeline"/>
    <dgm:cxn modelId="{FB693106-BA53-4444-8BA0-A573BE74BC24}"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colorful5" csCatId="colorful"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000" dirty="0"/>
            <a:t>Acquisition</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0070C0"/>
        </a:solidFill>
      </dgm:spPr>
    </dgm:pt>
    <dgm:pt modelId="{F99D3799-DDA0-4D30-804E-5E76195DFBF8}" type="pres">
      <dgm:prSet presAssocID="{EDD3118F-22B1-415C-A5FD-A89D0F10EAF5}" presName="parTx" presStyleLbl="revTx" presStyleIdx="7" presStyleCnt="12" custScaleY="14272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ADA25E02-5B1D-4CFC-9566-1B9F521FC371}" type="presOf" srcId="{EDD3118F-22B1-415C-A5FD-A89D0F10EAF5}" destId="{F99D3799-DDA0-4D30-804E-5E76195DFBF8}" srcOrd="0" destOrd="0" presId="urn:microsoft.com/office/officeart/2008/layout/CircleAccentTimeline"/>
    <dgm:cxn modelId="{7560DC04-D166-4E12-8F8D-64F0E6EF099B}" srcId="{EDD3118F-22B1-415C-A5FD-A89D0F10EAF5}" destId="{0E667AD5-0AF4-4945-B7E6-C9215442D450}" srcOrd="0" destOrd="0" parTransId="{F2DA717A-9A62-481D-B791-3D6105EC3E34}" sibTransId="{D775052E-C4D1-42E3-A3CF-C048C0EDB82F}"/>
    <dgm:cxn modelId="{CE884015-4B7E-4222-9F64-8028AE2D6181}" srcId="{58EF8433-5F46-4DCF-9D18-C4BA72A2F0D6}" destId="{A5E0ABAF-4806-47DA-B8A8-74078345F266}" srcOrd="0" destOrd="0" parTransId="{3A40798E-5169-4443-94D6-C18AC88FE7BA}" sibTransId="{3E986D7A-C5FA-4782-A26B-D238AC63ED5D}"/>
    <dgm:cxn modelId="{03D13626-3715-4613-9EA5-E61BC481ED2C}" srcId="{58EF8433-5F46-4DCF-9D18-C4BA72A2F0D6}" destId="{5F0ED9AA-DD3F-41F7-B86D-2F93DBC8FBE0}" srcOrd="2" destOrd="0" parTransId="{67225406-1DC8-4306-A1C9-1E3A35484CC1}" sibTransId="{D69225BE-BA46-4E0C-835C-5EBEF1B0C3AD}"/>
    <dgm:cxn modelId="{400B222F-335D-4FA9-A697-38C247D5E826}" type="presOf" srcId="{58EF8433-5F46-4DCF-9D18-C4BA72A2F0D6}" destId="{27C96FFB-31ED-45C7-8931-9387C66C06BB}"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76865778-E514-4CA6-8AD2-AA7B4E518A9E}" type="presOf" srcId="{E6EEC0D1-E010-4604-B6C8-63D1C10FF55C}" destId="{47CE918D-5F43-4C96-9A3E-C426CB454B96}" srcOrd="0" destOrd="0" presId="urn:microsoft.com/office/officeart/2008/layout/CircleAccentTimeline"/>
    <dgm:cxn modelId="{F56EBB9C-0D01-4665-A0D4-364978F67F37}" type="presOf" srcId="{0E667AD5-0AF4-4945-B7E6-C9215442D450}" destId="{62B775BF-B991-482C-8453-27AB3FA525F6}" srcOrd="0" destOrd="0" presId="urn:microsoft.com/office/officeart/2008/layout/CircleAccentTimeline"/>
    <dgm:cxn modelId="{840506AA-CEC3-4C74-A18F-25D30F32C43C}" type="presOf" srcId="{A5E0ABAF-4806-47DA-B8A8-74078345F266}" destId="{6ADDB921-F5EE-482B-B187-F9FFCC601B1D}"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9036E0D5-74D2-4614-8744-21C42A46E44B}" type="presOf" srcId="{5F8D96B6-6950-4271-B060-377DE3AEE91B}" destId="{D83CE792-1E95-4E22-BC2D-E667179EDAFB}" srcOrd="0" destOrd="0" presId="urn:microsoft.com/office/officeart/2008/layout/CircleAccentTimeline"/>
    <dgm:cxn modelId="{30AF7BD7-AB61-4DC1-9B69-3F01375E291A}" type="presOf" srcId="{1D4BAEEB-1C61-4DDB-9A0D-CF671915F6E7}" destId="{227477F9-4B28-4F2C-8D0B-7D7C3C67F5AD}" srcOrd="0" destOrd="0" presId="urn:microsoft.com/office/officeart/2008/layout/CircleAccentTimeline"/>
    <dgm:cxn modelId="{F66B83FD-9DF8-43C4-A338-0F336E2E5981}" type="presOf" srcId="{5F0ED9AA-DD3F-41F7-B86D-2F93DBC8FBE0}" destId="{DB0C1F51-A8C0-4976-BC77-9EE9CC319FEC}" srcOrd="0" destOrd="0" presId="urn:microsoft.com/office/officeart/2008/layout/CircleAccentTimeline"/>
    <dgm:cxn modelId="{DF50DEFF-76CD-42B3-8E1E-3ED395E15ED0}" type="presOf" srcId="{49074A00-5867-4D14-97E8-BC20FE39942B}" destId="{00BD76A4-F335-4F0B-ACF6-6ABBC5BED4FA}" srcOrd="0" destOrd="0" presId="urn:microsoft.com/office/officeart/2008/layout/CircleAccentTimeline"/>
    <dgm:cxn modelId="{833A24A9-DA3D-4A93-9774-9FEB4239706C}" type="presParOf" srcId="{27C96FFB-31ED-45C7-8931-9387C66C06BB}" destId="{59E956F4-2F82-4B60-A648-E933962893A3}" srcOrd="0" destOrd="0" presId="urn:microsoft.com/office/officeart/2008/layout/CircleAccentTimeline"/>
    <dgm:cxn modelId="{83200C29-79BC-498B-84C7-29F8359BEECC}" type="presParOf" srcId="{59E956F4-2F82-4B60-A648-E933962893A3}" destId="{F9952A08-A744-4542-AD18-26E4BF0E1140}" srcOrd="0" destOrd="0" presId="urn:microsoft.com/office/officeart/2008/layout/CircleAccentTimeline"/>
    <dgm:cxn modelId="{EDDD65CD-98EB-4C29-8CA3-E03F3586D77D}" type="presParOf" srcId="{59E956F4-2F82-4B60-A648-E933962893A3}" destId="{6ADDB921-F5EE-482B-B187-F9FFCC601B1D}" srcOrd="1" destOrd="0" presId="urn:microsoft.com/office/officeart/2008/layout/CircleAccentTimeline"/>
    <dgm:cxn modelId="{F5FCB0C4-6A20-4181-B097-7288F3EF967A}" type="presParOf" srcId="{59E956F4-2F82-4B60-A648-E933962893A3}" destId="{FB5181F9-FE50-4804-8BE1-27BD7DF87612}" srcOrd="2" destOrd="0" presId="urn:microsoft.com/office/officeart/2008/layout/CircleAccentTimeline"/>
    <dgm:cxn modelId="{F435DB01-FA89-4779-963D-48200D6D62A0}" type="presParOf" srcId="{27C96FFB-31ED-45C7-8931-9387C66C06BB}" destId="{D7FDB3BD-FBD3-4B04-AC45-6E31BA5760EB}" srcOrd="1" destOrd="0" presId="urn:microsoft.com/office/officeart/2008/layout/CircleAccentTimeline"/>
    <dgm:cxn modelId="{10463879-1229-47CC-91A5-739720CDF34E}" type="presParOf" srcId="{27C96FFB-31ED-45C7-8931-9387C66C06BB}" destId="{DB997748-7C3D-4543-AD38-46453B7E2FE2}" srcOrd="2" destOrd="0" presId="urn:microsoft.com/office/officeart/2008/layout/CircleAccentTimeline"/>
    <dgm:cxn modelId="{F3ADDA46-ED5B-455E-AF11-BDE6F52DAEBB}" type="presParOf" srcId="{27C96FFB-31ED-45C7-8931-9387C66C06BB}" destId="{C9DB007E-6E23-4C60-952B-D53E9832CC42}" srcOrd="3" destOrd="0" presId="urn:microsoft.com/office/officeart/2008/layout/CircleAccentTimeline"/>
    <dgm:cxn modelId="{FFFC4CE6-6B2A-477F-AB7D-53393D00CDBF}" type="presParOf" srcId="{27C96FFB-31ED-45C7-8931-9387C66C06BB}" destId="{A1900F7C-F0B9-4188-9EFB-16D9E93BFEAA}" srcOrd="4" destOrd="0" presId="urn:microsoft.com/office/officeart/2008/layout/CircleAccentTimeline"/>
    <dgm:cxn modelId="{20B40D6F-1AC4-46E5-A1C2-7DB639029549}" type="presParOf" srcId="{A1900F7C-F0B9-4188-9EFB-16D9E93BFEAA}" destId="{532FB413-D177-427C-9CF9-0DC44C2E7A1A}" srcOrd="0" destOrd="0" presId="urn:microsoft.com/office/officeart/2008/layout/CircleAccentTimeline"/>
    <dgm:cxn modelId="{B3F292F6-8343-45EE-90FD-A9A240560843}" type="presParOf" srcId="{A1900F7C-F0B9-4188-9EFB-16D9E93BFEAA}" destId="{00BD76A4-F335-4F0B-ACF6-6ABBC5BED4FA}" srcOrd="1" destOrd="0" presId="urn:microsoft.com/office/officeart/2008/layout/CircleAccentTimeline"/>
    <dgm:cxn modelId="{F5C039FF-51AF-48CB-9B1D-6810DDA252C6}" type="presParOf" srcId="{A1900F7C-F0B9-4188-9EFB-16D9E93BFEAA}" destId="{C3E5836B-2D61-43B1-9E2B-A1E18FC8F9C7}" srcOrd="2" destOrd="0" presId="urn:microsoft.com/office/officeart/2008/layout/CircleAccentTimeline"/>
    <dgm:cxn modelId="{A409438B-9A0F-4156-9643-266DAE78E613}" type="presParOf" srcId="{27C96FFB-31ED-45C7-8931-9387C66C06BB}" destId="{43160B81-D7E7-4481-97B3-75C7F4C43B20}" srcOrd="5" destOrd="0" presId="urn:microsoft.com/office/officeart/2008/layout/CircleAccentTimeline"/>
    <dgm:cxn modelId="{4709F6D5-4068-4B1C-9029-E07752808F56}" type="presParOf" srcId="{27C96FFB-31ED-45C7-8931-9387C66C06BB}" destId="{FBA4A458-E349-4D23-9B5E-6B2A039CEF60}" srcOrd="6" destOrd="0" presId="urn:microsoft.com/office/officeart/2008/layout/CircleAccentTimeline"/>
    <dgm:cxn modelId="{605B4D3B-B98D-4078-9350-E3ABF6C367D7}" type="presParOf" srcId="{27C96FFB-31ED-45C7-8931-9387C66C06BB}" destId="{72529359-225C-4C22-8F03-558A58245A5D}" srcOrd="7" destOrd="0" presId="urn:microsoft.com/office/officeart/2008/layout/CircleAccentTimeline"/>
    <dgm:cxn modelId="{65C46091-0150-484B-B7CB-40CE4DB5E2C9}" type="presParOf" srcId="{27C96FFB-31ED-45C7-8931-9387C66C06BB}" destId="{BF839E92-6703-4445-9968-3F181DFAC629}" srcOrd="8" destOrd="0" presId="urn:microsoft.com/office/officeart/2008/layout/CircleAccentTimeline"/>
    <dgm:cxn modelId="{6DA5C12B-B36F-46E6-893A-07BEA75A1741}" type="presParOf" srcId="{BF839E92-6703-4445-9968-3F181DFAC629}" destId="{B15CCF6A-AFE1-4412-AF93-47ED20B7987E}" srcOrd="0" destOrd="0" presId="urn:microsoft.com/office/officeart/2008/layout/CircleAccentTimeline"/>
    <dgm:cxn modelId="{A1BDB2E4-3A59-47AC-BAEF-3297835D303B}" type="presParOf" srcId="{BF839E92-6703-4445-9968-3F181DFAC629}" destId="{47CE918D-5F43-4C96-9A3E-C426CB454B96}" srcOrd="1" destOrd="0" presId="urn:microsoft.com/office/officeart/2008/layout/CircleAccentTimeline"/>
    <dgm:cxn modelId="{394A0BBD-7750-4406-989A-D709410DAEE0}" type="presParOf" srcId="{BF839E92-6703-4445-9968-3F181DFAC629}" destId="{15D8124C-DCD5-4E25-AD17-DC0338C775B8}" srcOrd="2" destOrd="0" presId="urn:microsoft.com/office/officeart/2008/layout/CircleAccentTimeline"/>
    <dgm:cxn modelId="{82CA8E6E-3B9F-4E69-819E-4B646908C121}" type="presParOf" srcId="{27C96FFB-31ED-45C7-8931-9387C66C06BB}" destId="{113C7719-095B-4CDC-84A1-57DB170B7038}" srcOrd="9" destOrd="0" presId="urn:microsoft.com/office/officeart/2008/layout/CircleAccentTimeline"/>
    <dgm:cxn modelId="{AB325A09-1123-4EBA-91B7-A99A30136DDB}" type="presParOf" srcId="{27C96FFB-31ED-45C7-8931-9387C66C06BB}" destId="{52D804D6-1B99-41E2-98E3-7FC80FC4ECD2}" srcOrd="10" destOrd="0" presId="urn:microsoft.com/office/officeart/2008/layout/CircleAccentTimeline"/>
    <dgm:cxn modelId="{B7A4C9F0-AF9A-4A59-8F73-10689CF33D85}" type="presParOf" srcId="{27C96FFB-31ED-45C7-8931-9387C66C06BB}" destId="{E5EBF0A6-1E51-42BA-AD50-F3226C691F23}" srcOrd="11" destOrd="0" presId="urn:microsoft.com/office/officeart/2008/layout/CircleAccentTimeline"/>
    <dgm:cxn modelId="{B508DEEE-54A6-4E9B-A33A-D29B51EF47A6}" type="presParOf" srcId="{E5EBF0A6-1E51-42BA-AD50-F3226C691F23}" destId="{EC365524-AC7D-43DC-914E-F0E0B3C7E590}" srcOrd="0" destOrd="0" presId="urn:microsoft.com/office/officeart/2008/layout/CircleAccentTimeline"/>
    <dgm:cxn modelId="{98CD6540-9126-4619-AAA2-1ED83AE8820B}" type="presParOf" srcId="{E5EBF0A6-1E51-42BA-AD50-F3226C691F23}" destId="{227477F9-4B28-4F2C-8D0B-7D7C3C67F5AD}" srcOrd="1" destOrd="0" presId="urn:microsoft.com/office/officeart/2008/layout/CircleAccentTimeline"/>
    <dgm:cxn modelId="{51411B93-FFD4-4F63-B37C-C2E22EE91F09}" type="presParOf" srcId="{E5EBF0A6-1E51-42BA-AD50-F3226C691F23}" destId="{FEBEE271-6B6C-42B5-81A6-AB4279F0410B}" srcOrd="2" destOrd="0" presId="urn:microsoft.com/office/officeart/2008/layout/CircleAccentTimeline"/>
    <dgm:cxn modelId="{603B8CFB-6F86-47B1-8DD9-7A09CB9AE121}" type="presParOf" srcId="{27C96FFB-31ED-45C7-8931-9387C66C06BB}" destId="{0751013E-4129-4D81-8EA1-82A29E84EB6B}" srcOrd="12" destOrd="0" presId="urn:microsoft.com/office/officeart/2008/layout/CircleAccentTimeline"/>
    <dgm:cxn modelId="{0CB3CC74-BE2E-455D-8E63-B081E14D1D61}" type="presParOf" srcId="{27C96FFB-31ED-45C7-8931-9387C66C06BB}" destId="{41360277-A76D-4C16-90F5-EAC8E78F362D}" srcOrd="13" destOrd="0" presId="urn:microsoft.com/office/officeart/2008/layout/CircleAccentTimeline"/>
    <dgm:cxn modelId="{315411AD-3ECF-426B-A45F-D112CFC3AD74}" type="presParOf" srcId="{27C96FFB-31ED-45C7-8931-9387C66C06BB}" destId="{D6CC62CE-6E7E-480F-9A33-FE92EC5A8FDB}" srcOrd="14" destOrd="0" presId="urn:microsoft.com/office/officeart/2008/layout/CircleAccentTimeline"/>
    <dgm:cxn modelId="{B439FE4A-6B54-41DB-99A2-22D33DD715F8}" type="presParOf" srcId="{D6CC62CE-6E7E-480F-9A33-FE92EC5A8FDB}" destId="{F656C8EE-AB9F-46A6-91C8-87A24D082EEA}" srcOrd="0" destOrd="0" presId="urn:microsoft.com/office/officeart/2008/layout/CircleAccentTimeline"/>
    <dgm:cxn modelId="{8A5567BA-D675-4DC8-B107-344863FCC996}" type="presParOf" srcId="{D6CC62CE-6E7E-480F-9A33-FE92EC5A8FDB}" destId="{DB0C1F51-A8C0-4976-BC77-9EE9CC319FEC}" srcOrd="1" destOrd="0" presId="urn:microsoft.com/office/officeart/2008/layout/CircleAccentTimeline"/>
    <dgm:cxn modelId="{DF608C1D-9B29-4871-9FE3-0B8D52360615}" type="presParOf" srcId="{D6CC62CE-6E7E-480F-9A33-FE92EC5A8FDB}" destId="{44796E28-71D8-4E05-8DC3-F90128D22369}" srcOrd="2" destOrd="0" presId="urn:microsoft.com/office/officeart/2008/layout/CircleAccentTimeline"/>
    <dgm:cxn modelId="{522C168E-ED42-4C16-BCE6-21AD9033F5A8}" type="presParOf" srcId="{27C96FFB-31ED-45C7-8931-9387C66C06BB}" destId="{714E90EA-D7C2-43B3-8E3A-123C0B261C0B}" srcOrd="15" destOrd="0" presId="urn:microsoft.com/office/officeart/2008/layout/CircleAccentTimeline"/>
    <dgm:cxn modelId="{D26CC9BC-5006-4FBF-9581-B446D328D4CB}" type="presParOf" srcId="{27C96FFB-31ED-45C7-8931-9387C66C06BB}" destId="{968CC58D-1763-458B-A4F2-A48E51D94EFF}" srcOrd="16" destOrd="0" presId="urn:microsoft.com/office/officeart/2008/layout/CircleAccentTimeline"/>
    <dgm:cxn modelId="{4A9F086E-2582-4C86-B9D1-2821DA7C6D94}" type="presParOf" srcId="{27C96FFB-31ED-45C7-8931-9387C66C06BB}" destId="{A5C5FDA9-9D77-4A55-8C9C-F33DFC0860F2}" srcOrd="17" destOrd="0" presId="urn:microsoft.com/office/officeart/2008/layout/CircleAccentTimeline"/>
    <dgm:cxn modelId="{0A9207B0-7F5D-45F6-8D20-298D240F6191}" type="presParOf" srcId="{A5C5FDA9-9D77-4A55-8C9C-F33DFC0860F2}" destId="{325CC226-F799-4B16-855C-6641A611F31C}" srcOrd="0" destOrd="0" presId="urn:microsoft.com/office/officeart/2008/layout/CircleAccentTimeline"/>
    <dgm:cxn modelId="{42C5398E-B285-475B-86B2-A76AF92D2817}" type="presParOf" srcId="{A5C5FDA9-9D77-4A55-8C9C-F33DFC0860F2}" destId="{F99D3799-DDA0-4D30-804E-5E76195DFBF8}" srcOrd="1" destOrd="0" presId="urn:microsoft.com/office/officeart/2008/layout/CircleAccentTimeline"/>
    <dgm:cxn modelId="{776B018B-0D0E-474A-84F8-C7CAC492115E}" type="presParOf" srcId="{A5C5FDA9-9D77-4A55-8C9C-F33DFC0860F2}" destId="{40BE5179-131C-4CCA-BE2C-7120D7B40D31}" srcOrd="2" destOrd="0" presId="urn:microsoft.com/office/officeart/2008/layout/CircleAccentTimeline"/>
    <dgm:cxn modelId="{EB7374A8-E580-4B0F-937A-6D7FEC4CF9E1}" type="presParOf" srcId="{27C96FFB-31ED-45C7-8931-9387C66C06BB}" destId="{FDB04C1E-C382-41B3-B082-6E8909222EBF}" srcOrd="18" destOrd="0" presId="urn:microsoft.com/office/officeart/2008/layout/CircleAccentTimeline"/>
    <dgm:cxn modelId="{19DB30FF-FA50-4E3A-8730-2C2A8A1C36ED}" type="presParOf" srcId="{27C96FFB-31ED-45C7-8931-9387C66C06BB}" destId="{3DBD66AC-4148-469C-86DD-2FA8CEF65ED8}" srcOrd="19" destOrd="0" presId="urn:microsoft.com/office/officeart/2008/layout/CircleAccentTimeline"/>
    <dgm:cxn modelId="{BFBED262-0CC2-4497-94AF-1FD333578EA6}" type="presParOf" srcId="{27C96FFB-31ED-45C7-8931-9387C66C06BB}" destId="{FE686409-4CFA-46B4-97D3-22783A76BAA8}" srcOrd="20" destOrd="0" presId="urn:microsoft.com/office/officeart/2008/layout/CircleAccentTimeline"/>
    <dgm:cxn modelId="{9AA7C723-101C-47B4-A616-3F879C8BBF8A}" type="presParOf" srcId="{27C96FFB-31ED-45C7-8931-9387C66C06BB}" destId="{5FCA1D47-CC50-477E-B712-DB4D768D7B60}" srcOrd="21" destOrd="0" presId="urn:microsoft.com/office/officeart/2008/layout/CircleAccentTimeline"/>
    <dgm:cxn modelId="{6FEA9D08-478C-47C2-86AA-636B4C84C601}" type="presParOf" srcId="{5FCA1D47-CC50-477E-B712-DB4D768D7B60}" destId="{3CEF356D-E639-4880-88F2-572176E27E47}" srcOrd="0" destOrd="0" presId="urn:microsoft.com/office/officeart/2008/layout/CircleAccentTimeline"/>
    <dgm:cxn modelId="{DDE5D354-09ED-4802-9802-848A0683E4E5}" type="presParOf" srcId="{5FCA1D47-CC50-477E-B712-DB4D768D7B60}" destId="{62B775BF-B991-482C-8453-27AB3FA525F6}" srcOrd="1" destOrd="0" presId="urn:microsoft.com/office/officeart/2008/layout/CircleAccentTimeline"/>
    <dgm:cxn modelId="{A4BC6450-A75F-421F-9A66-7C94701D5716}" type="presParOf" srcId="{5FCA1D47-CC50-477E-B712-DB4D768D7B60}" destId="{A8064A80-943E-434C-8851-E6F8FE75F38C}" srcOrd="2" destOrd="0" presId="urn:microsoft.com/office/officeart/2008/layout/CircleAccentTimeline"/>
    <dgm:cxn modelId="{A5D53B58-E553-46C9-9E60-511A3F25E1B0}" type="presParOf" srcId="{27C96FFB-31ED-45C7-8931-9387C66C06BB}" destId="{3EC8F034-98A2-443D-A0D0-AFDBA49BBBA0}" srcOrd="22" destOrd="0" presId="urn:microsoft.com/office/officeart/2008/layout/CircleAccentTimeline"/>
    <dgm:cxn modelId="{E7D74B9C-3257-4767-9E13-34E171AE47C9}" type="presParOf" srcId="{27C96FFB-31ED-45C7-8931-9387C66C06BB}" destId="{E36A0304-2650-4CC6-88ED-20C8DF8A04F6}" srcOrd="23" destOrd="0" presId="urn:microsoft.com/office/officeart/2008/layout/CircleAccentTimeline"/>
    <dgm:cxn modelId="{D6B506B5-CA91-451A-BB85-A4D3F20DD5C3}" type="presParOf" srcId="{27C96FFB-31ED-45C7-8931-9387C66C06BB}" destId="{BE75E99A-8D70-4BBB-B2CE-5E3542FE2FCE}" srcOrd="24" destOrd="0" presId="urn:microsoft.com/office/officeart/2008/layout/CircleAccentTimeline"/>
    <dgm:cxn modelId="{DCA4E538-C83B-4529-AAC0-BC6ED564B034}" type="presParOf" srcId="{27C96FFB-31ED-45C7-8931-9387C66C06BB}" destId="{FDA1BD4C-F1BD-46DD-AC48-430554A925EF}" srcOrd="25" destOrd="0" presId="urn:microsoft.com/office/officeart/2008/layout/CircleAccentTimeline"/>
    <dgm:cxn modelId="{8A18A670-B4CF-4FAD-AAEF-7AB9AF3E402F}" type="presParOf" srcId="{FDA1BD4C-F1BD-46DD-AC48-430554A925EF}" destId="{41077FD0-E11A-4E88-8AC3-F274A2CBB621}" srcOrd="0" destOrd="0" presId="urn:microsoft.com/office/officeart/2008/layout/CircleAccentTimeline"/>
    <dgm:cxn modelId="{AC1A26C9-6F65-4412-8610-B06DB52AAD9E}" type="presParOf" srcId="{FDA1BD4C-F1BD-46DD-AC48-430554A925EF}" destId="{D83CE792-1E95-4E22-BC2D-E667179EDAFB}" srcOrd="1" destOrd="0" presId="urn:microsoft.com/office/officeart/2008/layout/CircleAccentTimeline"/>
    <dgm:cxn modelId="{0DA592ED-A135-4A46-806C-19799FA4D70E}" type="presParOf" srcId="{FDA1BD4C-F1BD-46DD-AC48-430554A925EF}" destId="{9D3FBD18-16A3-4B0E-B177-DA014E38841E}" srcOrd="2" destOrd="0" presId="urn:microsoft.com/office/officeart/2008/layout/CircleAccentTimeline"/>
    <dgm:cxn modelId="{BC7CE8EF-6AF6-497F-B615-4192392A596A}" type="presParOf" srcId="{27C96FFB-31ED-45C7-8931-9387C66C06BB}" destId="{9F600E08-4600-4DE8-B927-4B0A3D4A2400}" srcOrd="26" destOrd="0" presId="urn:microsoft.com/office/officeart/2008/layout/CircleAccentTimeline"/>
    <dgm:cxn modelId="{5228032D-2120-45C3-8158-B635A67E6086}"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a:t>
          </a:r>
        </a:p>
        <a:p>
          <a:r>
            <a:rPr lang="en-US" sz="2800" dirty="0"/>
            <a:t>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7560DC04-D166-4E12-8F8D-64F0E6EF099B}" srcId="{EDD3118F-22B1-415C-A5FD-A89D0F10EAF5}" destId="{0E667AD5-0AF4-4945-B7E6-C9215442D450}" srcOrd="0" destOrd="0" parTransId="{F2DA717A-9A62-481D-B791-3D6105EC3E34}" sibTransId="{D775052E-C4D1-42E3-A3CF-C048C0EDB82F}"/>
    <dgm:cxn modelId="{A726620E-5B77-4EDE-85A9-0F4AD4920A8B}" type="presOf" srcId="{A5E0ABAF-4806-47DA-B8A8-74078345F266}" destId="{6ADDB921-F5EE-482B-B187-F9FFCC601B1D}" srcOrd="0" destOrd="0" presId="urn:microsoft.com/office/officeart/2008/layout/CircleAccentTimeline"/>
    <dgm:cxn modelId="{CE884015-4B7E-4222-9F64-8028AE2D6181}" srcId="{58EF8433-5F46-4DCF-9D18-C4BA72A2F0D6}" destId="{A5E0ABAF-4806-47DA-B8A8-74078345F266}" srcOrd="0" destOrd="0" parTransId="{3A40798E-5169-4443-94D6-C18AC88FE7BA}" sibTransId="{3E986D7A-C5FA-4782-A26B-D238AC63ED5D}"/>
    <dgm:cxn modelId="{03D13626-3715-4613-9EA5-E61BC481ED2C}" srcId="{58EF8433-5F46-4DCF-9D18-C4BA72A2F0D6}" destId="{5F0ED9AA-DD3F-41F7-B86D-2F93DBC8FBE0}" srcOrd="2" destOrd="0" parTransId="{67225406-1DC8-4306-A1C9-1E3A35484CC1}" sibTransId="{D69225BE-BA46-4E0C-835C-5EBEF1B0C3AD}"/>
    <dgm:cxn modelId="{F4D99529-DD7A-4BD9-9ACE-7046436A15D6}" type="presOf" srcId="{1D4BAEEB-1C61-4DDB-9A0D-CF671915F6E7}" destId="{227477F9-4B28-4F2C-8D0B-7D7C3C67F5AD}" srcOrd="0" destOrd="0" presId="urn:microsoft.com/office/officeart/2008/layout/CircleAccentTimeline"/>
    <dgm:cxn modelId="{E97A0136-5CA5-4B53-9BE1-FA3C620DB370}" srcId="{A5E0ABAF-4806-47DA-B8A8-74078345F266}" destId="{E6EEC0D1-E010-4604-B6C8-63D1C10FF55C}" srcOrd="1" destOrd="0" parTransId="{906C4326-5D6A-4DC4-80C3-DB649E1E0718}" sibTransId="{6342AEB3-72D0-4FAA-9B3A-4B4B3A046B88}"/>
    <dgm:cxn modelId="{369DDF49-0E97-4B9F-9950-0656665156D8}" type="presOf" srcId="{58EF8433-5F46-4DCF-9D18-C4BA72A2F0D6}" destId="{27C96FFB-31ED-45C7-8931-9387C66C06BB}" srcOrd="0" destOrd="0" presId="urn:microsoft.com/office/officeart/2008/layout/CircleAccentTimeline"/>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FEAE7378-4341-4246-B003-674E3D6BF9CA}" type="presOf" srcId="{0E667AD5-0AF4-4945-B7E6-C9215442D450}" destId="{62B775BF-B991-482C-8453-27AB3FA525F6}" srcOrd="0" destOrd="0" presId="urn:microsoft.com/office/officeart/2008/layout/CircleAccentTimeline"/>
    <dgm:cxn modelId="{48513080-3CF2-4A43-8EA4-655D3F95C0EB}" type="presOf" srcId="{EDD3118F-22B1-415C-A5FD-A89D0F10EAF5}" destId="{F99D3799-DDA0-4D30-804E-5E76195DFBF8}" srcOrd="0" destOrd="0" presId="urn:microsoft.com/office/officeart/2008/layout/CircleAccentTimeline"/>
    <dgm:cxn modelId="{4A08F197-A5DB-438C-B812-170912C4112D}" type="presOf" srcId="{5F8D96B6-6950-4271-B060-377DE3AEE91B}" destId="{D83CE792-1E95-4E22-BC2D-E667179EDAFB}"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01E9B5E9-2A16-4DF8-80A6-7B18593B6953}" type="presOf" srcId="{49074A00-5867-4D14-97E8-BC20FE39942B}" destId="{00BD76A4-F335-4F0B-ACF6-6ABBC5BED4FA}" srcOrd="0" destOrd="0" presId="urn:microsoft.com/office/officeart/2008/layout/CircleAccentTimeline"/>
    <dgm:cxn modelId="{AB2970EE-5C07-44B3-AE0C-654450CD2B48}" type="presOf" srcId="{E6EEC0D1-E010-4604-B6C8-63D1C10FF55C}" destId="{47CE918D-5F43-4C96-9A3E-C426CB454B96}" srcOrd="0" destOrd="0" presId="urn:microsoft.com/office/officeart/2008/layout/CircleAccentTimeline"/>
    <dgm:cxn modelId="{4C5D73F2-71AA-415D-9BB1-BE3C737F07BE}" type="presOf" srcId="{5F0ED9AA-DD3F-41F7-B86D-2F93DBC8FBE0}" destId="{DB0C1F51-A8C0-4976-BC77-9EE9CC319FEC}" srcOrd="0" destOrd="0" presId="urn:microsoft.com/office/officeart/2008/layout/CircleAccentTimeline"/>
    <dgm:cxn modelId="{A40401FA-9452-4570-9E5B-223994CB476C}" type="presParOf" srcId="{27C96FFB-31ED-45C7-8931-9387C66C06BB}" destId="{59E956F4-2F82-4B60-A648-E933962893A3}" srcOrd="0" destOrd="0" presId="urn:microsoft.com/office/officeart/2008/layout/CircleAccentTimeline"/>
    <dgm:cxn modelId="{71C8B98A-BCD5-48AE-BCA1-06651F8C2B3E}" type="presParOf" srcId="{59E956F4-2F82-4B60-A648-E933962893A3}" destId="{F9952A08-A744-4542-AD18-26E4BF0E1140}" srcOrd="0" destOrd="0" presId="urn:microsoft.com/office/officeart/2008/layout/CircleAccentTimeline"/>
    <dgm:cxn modelId="{1AEEDF06-6A0C-469B-A754-ECCBC69328E5}" type="presParOf" srcId="{59E956F4-2F82-4B60-A648-E933962893A3}" destId="{6ADDB921-F5EE-482B-B187-F9FFCC601B1D}" srcOrd="1" destOrd="0" presId="urn:microsoft.com/office/officeart/2008/layout/CircleAccentTimeline"/>
    <dgm:cxn modelId="{6283C34F-0E7D-4F20-ADC4-A431CFFB2461}" type="presParOf" srcId="{59E956F4-2F82-4B60-A648-E933962893A3}" destId="{FB5181F9-FE50-4804-8BE1-27BD7DF87612}" srcOrd="2" destOrd="0" presId="urn:microsoft.com/office/officeart/2008/layout/CircleAccentTimeline"/>
    <dgm:cxn modelId="{D566EE20-E683-47E7-B1F9-5D6A05448F76}" type="presParOf" srcId="{27C96FFB-31ED-45C7-8931-9387C66C06BB}" destId="{D7FDB3BD-FBD3-4B04-AC45-6E31BA5760EB}" srcOrd="1" destOrd="0" presId="urn:microsoft.com/office/officeart/2008/layout/CircleAccentTimeline"/>
    <dgm:cxn modelId="{2B564AD8-5148-49B0-A86B-7732F3F1EA65}" type="presParOf" srcId="{27C96FFB-31ED-45C7-8931-9387C66C06BB}" destId="{DB997748-7C3D-4543-AD38-46453B7E2FE2}" srcOrd="2" destOrd="0" presId="urn:microsoft.com/office/officeart/2008/layout/CircleAccentTimeline"/>
    <dgm:cxn modelId="{6701AE13-B20A-4BB3-8B88-99DA39E44349}" type="presParOf" srcId="{27C96FFB-31ED-45C7-8931-9387C66C06BB}" destId="{C9DB007E-6E23-4C60-952B-D53E9832CC42}" srcOrd="3" destOrd="0" presId="urn:microsoft.com/office/officeart/2008/layout/CircleAccentTimeline"/>
    <dgm:cxn modelId="{F4FB079B-61E0-462D-8C9B-CB25398F4CCF}" type="presParOf" srcId="{27C96FFB-31ED-45C7-8931-9387C66C06BB}" destId="{A1900F7C-F0B9-4188-9EFB-16D9E93BFEAA}" srcOrd="4" destOrd="0" presId="urn:microsoft.com/office/officeart/2008/layout/CircleAccentTimeline"/>
    <dgm:cxn modelId="{1863464D-8034-4C02-997A-6DB2EDAF320C}" type="presParOf" srcId="{A1900F7C-F0B9-4188-9EFB-16D9E93BFEAA}" destId="{532FB413-D177-427C-9CF9-0DC44C2E7A1A}" srcOrd="0" destOrd="0" presId="urn:microsoft.com/office/officeart/2008/layout/CircleAccentTimeline"/>
    <dgm:cxn modelId="{E6F72E5A-BCA4-423C-BB29-9291536EDE3B}" type="presParOf" srcId="{A1900F7C-F0B9-4188-9EFB-16D9E93BFEAA}" destId="{00BD76A4-F335-4F0B-ACF6-6ABBC5BED4FA}" srcOrd="1" destOrd="0" presId="urn:microsoft.com/office/officeart/2008/layout/CircleAccentTimeline"/>
    <dgm:cxn modelId="{58A1B8E3-A045-457F-B42B-5BFBC4463812}" type="presParOf" srcId="{A1900F7C-F0B9-4188-9EFB-16D9E93BFEAA}" destId="{C3E5836B-2D61-43B1-9E2B-A1E18FC8F9C7}" srcOrd="2" destOrd="0" presId="urn:microsoft.com/office/officeart/2008/layout/CircleAccentTimeline"/>
    <dgm:cxn modelId="{478DB213-600C-464B-AD8C-4824BB03F626}" type="presParOf" srcId="{27C96FFB-31ED-45C7-8931-9387C66C06BB}" destId="{43160B81-D7E7-4481-97B3-75C7F4C43B20}" srcOrd="5" destOrd="0" presId="urn:microsoft.com/office/officeart/2008/layout/CircleAccentTimeline"/>
    <dgm:cxn modelId="{33B478A1-B4D2-4593-8EF4-94F3315B96AF}" type="presParOf" srcId="{27C96FFB-31ED-45C7-8931-9387C66C06BB}" destId="{FBA4A458-E349-4D23-9B5E-6B2A039CEF60}" srcOrd="6" destOrd="0" presId="urn:microsoft.com/office/officeart/2008/layout/CircleAccentTimeline"/>
    <dgm:cxn modelId="{8CBCF62E-3D3F-4D5E-AA83-E6B4393B58BA}" type="presParOf" srcId="{27C96FFB-31ED-45C7-8931-9387C66C06BB}" destId="{72529359-225C-4C22-8F03-558A58245A5D}" srcOrd="7" destOrd="0" presId="urn:microsoft.com/office/officeart/2008/layout/CircleAccentTimeline"/>
    <dgm:cxn modelId="{DBE31B18-FD8D-4D43-A6E8-E881428DEC5C}" type="presParOf" srcId="{27C96FFB-31ED-45C7-8931-9387C66C06BB}" destId="{BF839E92-6703-4445-9968-3F181DFAC629}" srcOrd="8" destOrd="0" presId="urn:microsoft.com/office/officeart/2008/layout/CircleAccentTimeline"/>
    <dgm:cxn modelId="{904EE9B9-A27A-4936-988F-61942AF0888C}" type="presParOf" srcId="{BF839E92-6703-4445-9968-3F181DFAC629}" destId="{B15CCF6A-AFE1-4412-AF93-47ED20B7987E}" srcOrd="0" destOrd="0" presId="urn:microsoft.com/office/officeart/2008/layout/CircleAccentTimeline"/>
    <dgm:cxn modelId="{73B7EDE1-BE8D-4614-9F5A-7788B8A48D33}" type="presParOf" srcId="{BF839E92-6703-4445-9968-3F181DFAC629}" destId="{47CE918D-5F43-4C96-9A3E-C426CB454B96}" srcOrd="1" destOrd="0" presId="urn:microsoft.com/office/officeart/2008/layout/CircleAccentTimeline"/>
    <dgm:cxn modelId="{09F6160A-C517-459C-90FE-F76299CECB6F}" type="presParOf" srcId="{BF839E92-6703-4445-9968-3F181DFAC629}" destId="{15D8124C-DCD5-4E25-AD17-DC0338C775B8}" srcOrd="2" destOrd="0" presId="urn:microsoft.com/office/officeart/2008/layout/CircleAccentTimeline"/>
    <dgm:cxn modelId="{06A12446-971C-4728-8AA3-CEA02986D5A0}" type="presParOf" srcId="{27C96FFB-31ED-45C7-8931-9387C66C06BB}" destId="{113C7719-095B-4CDC-84A1-57DB170B7038}" srcOrd="9" destOrd="0" presId="urn:microsoft.com/office/officeart/2008/layout/CircleAccentTimeline"/>
    <dgm:cxn modelId="{55AC4FBF-3AD1-45DE-AA38-5720745A30C2}" type="presParOf" srcId="{27C96FFB-31ED-45C7-8931-9387C66C06BB}" destId="{52D804D6-1B99-41E2-98E3-7FC80FC4ECD2}" srcOrd="10" destOrd="0" presId="urn:microsoft.com/office/officeart/2008/layout/CircleAccentTimeline"/>
    <dgm:cxn modelId="{AEB33666-8E16-4E76-97FC-D23C0C84C9B6}" type="presParOf" srcId="{27C96FFB-31ED-45C7-8931-9387C66C06BB}" destId="{E5EBF0A6-1E51-42BA-AD50-F3226C691F23}" srcOrd="11" destOrd="0" presId="urn:microsoft.com/office/officeart/2008/layout/CircleAccentTimeline"/>
    <dgm:cxn modelId="{C11705DF-C398-4F4E-A406-CA5D3F8632F0}" type="presParOf" srcId="{E5EBF0A6-1E51-42BA-AD50-F3226C691F23}" destId="{EC365524-AC7D-43DC-914E-F0E0B3C7E590}" srcOrd="0" destOrd="0" presId="urn:microsoft.com/office/officeart/2008/layout/CircleAccentTimeline"/>
    <dgm:cxn modelId="{3F2B8E0D-4C25-45E1-9198-AFAB69653ADC}" type="presParOf" srcId="{E5EBF0A6-1E51-42BA-AD50-F3226C691F23}" destId="{227477F9-4B28-4F2C-8D0B-7D7C3C67F5AD}" srcOrd="1" destOrd="0" presId="urn:microsoft.com/office/officeart/2008/layout/CircleAccentTimeline"/>
    <dgm:cxn modelId="{CF0FB000-01A8-4E17-8B14-79B714FE9BBC}" type="presParOf" srcId="{E5EBF0A6-1E51-42BA-AD50-F3226C691F23}" destId="{FEBEE271-6B6C-42B5-81A6-AB4279F0410B}" srcOrd="2" destOrd="0" presId="urn:microsoft.com/office/officeart/2008/layout/CircleAccentTimeline"/>
    <dgm:cxn modelId="{9274260E-8B41-420F-AABB-9451E7B7A1E8}" type="presParOf" srcId="{27C96FFB-31ED-45C7-8931-9387C66C06BB}" destId="{0751013E-4129-4D81-8EA1-82A29E84EB6B}" srcOrd="12" destOrd="0" presId="urn:microsoft.com/office/officeart/2008/layout/CircleAccentTimeline"/>
    <dgm:cxn modelId="{ECD8A885-B5FE-48B1-AB04-48237AED7ACA}" type="presParOf" srcId="{27C96FFB-31ED-45C7-8931-9387C66C06BB}" destId="{41360277-A76D-4C16-90F5-EAC8E78F362D}" srcOrd="13" destOrd="0" presId="urn:microsoft.com/office/officeart/2008/layout/CircleAccentTimeline"/>
    <dgm:cxn modelId="{A9D54656-7D96-40C9-89D8-1E8AE7127C4F}" type="presParOf" srcId="{27C96FFB-31ED-45C7-8931-9387C66C06BB}" destId="{D6CC62CE-6E7E-480F-9A33-FE92EC5A8FDB}" srcOrd="14" destOrd="0" presId="urn:microsoft.com/office/officeart/2008/layout/CircleAccentTimeline"/>
    <dgm:cxn modelId="{E68C24DE-1B46-43B6-90BB-9837713E5AED}" type="presParOf" srcId="{D6CC62CE-6E7E-480F-9A33-FE92EC5A8FDB}" destId="{F656C8EE-AB9F-46A6-91C8-87A24D082EEA}" srcOrd="0" destOrd="0" presId="urn:microsoft.com/office/officeart/2008/layout/CircleAccentTimeline"/>
    <dgm:cxn modelId="{50C38F63-51EF-4BD8-9793-3577B2D0C02F}" type="presParOf" srcId="{D6CC62CE-6E7E-480F-9A33-FE92EC5A8FDB}" destId="{DB0C1F51-A8C0-4976-BC77-9EE9CC319FEC}" srcOrd="1" destOrd="0" presId="urn:microsoft.com/office/officeart/2008/layout/CircleAccentTimeline"/>
    <dgm:cxn modelId="{802DCA44-6109-4AE6-A5BC-438B3168D94F}" type="presParOf" srcId="{D6CC62CE-6E7E-480F-9A33-FE92EC5A8FDB}" destId="{44796E28-71D8-4E05-8DC3-F90128D22369}" srcOrd="2" destOrd="0" presId="urn:microsoft.com/office/officeart/2008/layout/CircleAccentTimeline"/>
    <dgm:cxn modelId="{374BCFC7-A6FB-485B-9374-3227CFA7129E}" type="presParOf" srcId="{27C96FFB-31ED-45C7-8931-9387C66C06BB}" destId="{714E90EA-D7C2-43B3-8E3A-123C0B261C0B}" srcOrd="15" destOrd="0" presId="urn:microsoft.com/office/officeart/2008/layout/CircleAccentTimeline"/>
    <dgm:cxn modelId="{A7335B25-0564-4770-8ACE-A273FAE16DF2}" type="presParOf" srcId="{27C96FFB-31ED-45C7-8931-9387C66C06BB}" destId="{968CC58D-1763-458B-A4F2-A48E51D94EFF}" srcOrd="16" destOrd="0" presId="urn:microsoft.com/office/officeart/2008/layout/CircleAccentTimeline"/>
    <dgm:cxn modelId="{9AB5E1BD-7037-4BE9-AF58-EE669825F541}" type="presParOf" srcId="{27C96FFB-31ED-45C7-8931-9387C66C06BB}" destId="{A5C5FDA9-9D77-4A55-8C9C-F33DFC0860F2}" srcOrd="17" destOrd="0" presId="urn:microsoft.com/office/officeart/2008/layout/CircleAccentTimeline"/>
    <dgm:cxn modelId="{C46B7DA3-751F-4190-B979-6278B9B589E6}" type="presParOf" srcId="{A5C5FDA9-9D77-4A55-8C9C-F33DFC0860F2}" destId="{325CC226-F799-4B16-855C-6641A611F31C}" srcOrd="0" destOrd="0" presId="urn:microsoft.com/office/officeart/2008/layout/CircleAccentTimeline"/>
    <dgm:cxn modelId="{1A3B771E-EF4F-4E4B-A9F8-61636FC6CE36}" type="presParOf" srcId="{A5C5FDA9-9D77-4A55-8C9C-F33DFC0860F2}" destId="{F99D3799-DDA0-4D30-804E-5E76195DFBF8}" srcOrd="1" destOrd="0" presId="urn:microsoft.com/office/officeart/2008/layout/CircleAccentTimeline"/>
    <dgm:cxn modelId="{222D86FE-C1EE-4DD4-9231-83CDCD38A9FE}" type="presParOf" srcId="{A5C5FDA9-9D77-4A55-8C9C-F33DFC0860F2}" destId="{40BE5179-131C-4CCA-BE2C-7120D7B40D31}" srcOrd="2" destOrd="0" presId="urn:microsoft.com/office/officeart/2008/layout/CircleAccentTimeline"/>
    <dgm:cxn modelId="{7B4EFFD3-6DB2-4193-8BBD-6647E258071B}" type="presParOf" srcId="{27C96FFB-31ED-45C7-8931-9387C66C06BB}" destId="{FDB04C1E-C382-41B3-B082-6E8909222EBF}" srcOrd="18" destOrd="0" presId="urn:microsoft.com/office/officeart/2008/layout/CircleAccentTimeline"/>
    <dgm:cxn modelId="{DE4C2285-0129-484F-AC8D-D4FF6D598B34}" type="presParOf" srcId="{27C96FFB-31ED-45C7-8931-9387C66C06BB}" destId="{3DBD66AC-4148-469C-86DD-2FA8CEF65ED8}" srcOrd="19" destOrd="0" presId="urn:microsoft.com/office/officeart/2008/layout/CircleAccentTimeline"/>
    <dgm:cxn modelId="{2C82508D-47CE-4BD0-BFC3-E5E96B6118D6}" type="presParOf" srcId="{27C96FFB-31ED-45C7-8931-9387C66C06BB}" destId="{FE686409-4CFA-46B4-97D3-22783A76BAA8}" srcOrd="20" destOrd="0" presId="urn:microsoft.com/office/officeart/2008/layout/CircleAccentTimeline"/>
    <dgm:cxn modelId="{5179AF03-99E9-4E60-A423-090E8782C2AB}" type="presParOf" srcId="{27C96FFB-31ED-45C7-8931-9387C66C06BB}" destId="{5FCA1D47-CC50-477E-B712-DB4D768D7B60}" srcOrd="21" destOrd="0" presId="urn:microsoft.com/office/officeart/2008/layout/CircleAccentTimeline"/>
    <dgm:cxn modelId="{BA39B1BB-498A-46FE-AB2B-1D00F65D97F2}" type="presParOf" srcId="{5FCA1D47-CC50-477E-B712-DB4D768D7B60}" destId="{3CEF356D-E639-4880-88F2-572176E27E47}" srcOrd="0" destOrd="0" presId="urn:microsoft.com/office/officeart/2008/layout/CircleAccentTimeline"/>
    <dgm:cxn modelId="{32D51BAF-C68F-45EC-972E-C539D1E673A9}" type="presParOf" srcId="{5FCA1D47-CC50-477E-B712-DB4D768D7B60}" destId="{62B775BF-B991-482C-8453-27AB3FA525F6}" srcOrd="1" destOrd="0" presId="urn:microsoft.com/office/officeart/2008/layout/CircleAccentTimeline"/>
    <dgm:cxn modelId="{C7F16FB9-EEEF-428C-B397-2B27798A86D5}" type="presParOf" srcId="{5FCA1D47-CC50-477E-B712-DB4D768D7B60}" destId="{A8064A80-943E-434C-8851-E6F8FE75F38C}" srcOrd="2" destOrd="0" presId="urn:microsoft.com/office/officeart/2008/layout/CircleAccentTimeline"/>
    <dgm:cxn modelId="{1949EBBD-09D3-44E0-BAF3-F7E57CFDDFAC}" type="presParOf" srcId="{27C96FFB-31ED-45C7-8931-9387C66C06BB}" destId="{3EC8F034-98A2-443D-A0D0-AFDBA49BBBA0}" srcOrd="22" destOrd="0" presId="urn:microsoft.com/office/officeart/2008/layout/CircleAccentTimeline"/>
    <dgm:cxn modelId="{F8A3AA5D-330D-4F84-A90D-510B5013BDA0}" type="presParOf" srcId="{27C96FFB-31ED-45C7-8931-9387C66C06BB}" destId="{E36A0304-2650-4CC6-88ED-20C8DF8A04F6}" srcOrd="23" destOrd="0" presId="urn:microsoft.com/office/officeart/2008/layout/CircleAccentTimeline"/>
    <dgm:cxn modelId="{6375425C-C928-4362-A7A2-6D993389FCFC}" type="presParOf" srcId="{27C96FFB-31ED-45C7-8931-9387C66C06BB}" destId="{BE75E99A-8D70-4BBB-B2CE-5E3542FE2FCE}" srcOrd="24" destOrd="0" presId="urn:microsoft.com/office/officeart/2008/layout/CircleAccentTimeline"/>
    <dgm:cxn modelId="{44DE684B-D958-415C-B203-E2F1BDA176C3}" type="presParOf" srcId="{27C96FFB-31ED-45C7-8931-9387C66C06BB}" destId="{FDA1BD4C-F1BD-46DD-AC48-430554A925EF}" srcOrd="25" destOrd="0" presId="urn:microsoft.com/office/officeart/2008/layout/CircleAccentTimeline"/>
    <dgm:cxn modelId="{DEBFD624-F4E8-4475-AC13-F04F7494DEE9}" type="presParOf" srcId="{FDA1BD4C-F1BD-46DD-AC48-430554A925EF}" destId="{41077FD0-E11A-4E88-8AC3-F274A2CBB621}" srcOrd="0" destOrd="0" presId="urn:microsoft.com/office/officeart/2008/layout/CircleAccentTimeline"/>
    <dgm:cxn modelId="{7358572C-340A-47E2-BE8F-8AA3385C3BEE}" type="presParOf" srcId="{FDA1BD4C-F1BD-46DD-AC48-430554A925EF}" destId="{D83CE792-1E95-4E22-BC2D-E667179EDAFB}" srcOrd="1" destOrd="0" presId="urn:microsoft.com/office/officeart/2008/layout/CircleAccentTimeline"/>
    <dgm:cxn modelId="{AE870754-C10A-4009-AC27-BAB784F069EA}" type="presParOf" srcId="{FDA1BD4C-F1BD-46DD-AC48-430554A925EF}" destId="{9D3FBD18-16A3-4B0E-B177-DA014E38841E}" srcOrd="2" destOrd="0" presId="urn:microsoft.com/office/officeart/2008/layout/CircleAccentTimeline"/>
    <dgm:cxn modelId="{36CE9CCB-7FD3-4178-9D5E-B44A9AE26CE6}" type="presParOf" srcId="{27C96FFB-31ED-45C7-8931-9387C66C06BB}" destId="{9F600E08-4600-4DE8-B927-4B0A3D4A2400}" srcOrd="26" destOrd="0" presId="urn:microsoft.com/office/officeart/2008/layout/CircleAccentTimeline"/>
    <dgm:cxn modelId="{E0C80648-D2F0-439C-B8E9-CCCDB894C03F}"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EF8433-5F46-4DCF-9D18-C4BA72A2F0D6}" type="doc">
      <dgm:prSet loTypeId="urn:microsoft.com/office/officeart/2008/layout/CircleAccentTimeline" loCatId="process" qsTypeId="urn:microsoft.com/office/officeart/2005/8/quickstyle/simple1" qsCatId="simple" csTypeId="urn:microsoft.com/office/officeart/2005/8/colors/accent3_1" csCatId="accent3" phldr="1"/>
      <dgm:spPr/>
      <dgm:t>
        <a:bodyPr/>
        <a:lstStyle/>
        <a:p>
          <a:endParaRPr lang="en-US"/>
        </a:p>
      </dgm:t>
    </dgm:pt>
    <dgm:pt modelId="{A5E0ABAF-4806-47DA-B8A8-74078345F266}">
      <dgm:prSet phldrT="[Text]" custT="1"/>
      <dgm:spPr/>
      <dgm:t>
        <a:bodyPr/>
        <a:lstStyle/>
        <a:p>
          <a:r>
            <a:rPr lang="en-US" sz="2800" dirty="0"/>
            <a:t>Creation</a:t>
          </a:r>
        </a:p>
      </dgm:t>
    </dgm:pt>
    <dgm:pt modelId="{3A40798E-5169-4443-94D6-C18AC88FE7BA}" type="parTrans" cxnId="{CE884015-4B7E-4222-9F64-8028AE2D6181}">
      <dgm:prSet/>
      <dgm:spPr/>
      <dgm:t>
        <a:bodyPr/>
        <a:lstStyle/>
        <a:p>
          <a:endParaRPr lang="en-US"/>
        </a:p>
      </dgm:t>
    </dgm:pt>
    <dgm:pt modelId="{3E986D7A-C5FA-4782-A26B-D238AC63ED5D}" type="sibTrans" cxnId="{CE884015-4B7E-4222-9F64-8028AE2D6181}">
      <dgm:prSet/>
      <dgm:spPr/>
      <dgm:t>
        <a:bodyPr/>
        <a:lstStyle/>
        <a:p>
          <a:endParaRPr lang="en-US"/>
        </a:p>
      </dgm:t>
    </dgm:pt>
    <dgm:pt modelId="{49074A00-5867-4D14-97E8-BC20FE39942B}">
      <dgm:prSet phldrT="[Text]" custT="1"/>
      <dgm:spPr/>
      <dgm:t>
        <a:bodyPr/>
        <a:lstStyle/>
        <a:p>
          <a:r>
            <a:rPr lang="en-US" sz="2800" dirty="0"/>
            <a:t>Own funds</a:t>
          </a:r>
        </a:p>
      </dgm:t>
    </dgm:pt>
    <dgm:pt modelId="{3DA38A32-104B-49FF-9383-A7DC1636BA21}" type="parTrans" cxnId="{A8D3DABA-B8A7-424D-8F04-29B6C0963B17}">
      <dgm:prSet/>
      <dgm:spPr/>
      <dgm:t>
        <a:bodyPr/>
        <a:lstStyle/>
        <a:p>
          <a:endParaRPr lang="en-US"/>
        </a:p>
      </dgm:t>
    </dgm:pt>
    <dgm:pt modelId="{CCB1BA7E-F3DC-40E2-8E08-91898A355488}" type="sibTrans" cxnId="{A8D3DABA-B8A7-424D-8F04-29B6C0963B17}">
      <dgm:prSet/>
      <dgm:spPr/>
      <dgm:t>
        <a:bodyPr/>
        <a:lstStyle/>
        <a:p>
          <a:endParaRPr lang="en-US"/>
        </a:p>
      </dgm:t>
    </dgm:pt>
    <dgm:pt modelId="{E6EEC0D1-E010-4604-B6C8-63D1C10FF55C}">
      <dgm:prSet phldrT="[Text]" custT="1"/>
      <dgm:spPr/>
      <dgm:t>
        <a:bodyPr/>
        <a:lstStyle/>
        <a:p>
          <a:r>
            <a:rPr lang="en-US" sz="2800" dirty="0"/>
            <a:t>Family/friends</a:t>
          </a:r>
        </a:p>
      </dgm:t>
    </dgm:pt>
    <dgm:pt modelId="{906C4326-5D6A-4DC4-80C3-DB649E1E0718}" type="parTrans" cxnId="{E97A0136-5CA5-4B53-9BE1-FA3C620DB370}">
      <dgm:prSet/>
      <dgm:spPr/>
      <dgm:t>
        <a:bodyPr/>
        <a:lstStyle/>
        <a:p>
          <a:endParaRPr lang="en-US"/>
        </a:p>
      </dgm:t>
    </dgm:pt>
    <dgm:pt modelId="{6342AEB3-72D0-4FAA-9B3A-4B4B3A046B88}" type="sibTrans" cxnId="{E97A0136-5CA5-4B53-9BE1-FA3C620DB370}">
      <dgm:prSet/>
      <dgm:spPr/>
      <dgm:t>
        <a:bodyPr/>
        <a:lstStyle/>
        <a:p>
          <a:endParaRPr lang="en-US"/>
        </a:p>
      </dgm:t>
    </dgm:pt>
    <dgm:pt modelId="{1D4BAEEB-1C61-4DDB-9A0D-CF671915F6E7}">
      <dgm:prSet phldrT="[Text]" custT="1"/>
      <dgm:spPr/>
      <dgm:t>
        <a:bodyPr/>
        <a:lstStyle/>
        <a:p>
          <a:r>
            <a:rPr lang="en-US" sz="2800" dirty="0"/>
            <a:t>Angel Investors</a:t>
          </a:r>
        </a:p>
      </dgm:t>
    </dgm:pt>
    <dgm:pt modelId="{1BE4742E-C6F5-4FC3-9730-DCBE257105E0}" type="parTrans" cxnId="{F1A262BA-4ACD-443A-9274-325EC6F73E69}">
      <dgm:prSet/>
      <dgm:spPr/>
      <dgm:t>
        <a:bodyPr/>
        <a:lstStyle/>
        <a:p>
          <a:endParaRPr lang="en-US"/>
        </a:p>
      </dgm:t>
    </dgm:pt>
    <dgm:pt modelId="{39B2A0D9-CDD2-4154-A031-9CA55DABFB60}" type="sibTrans" cxnId="{F1A262BA-4ACD-443A-9274-325EC6F73E69}">
      <dgm:prSet/>
      <dgm:spPr/>
      <dgm:t>
        <a:bodyPr/>
        <a:lstStyle/>
        <a:p>
          <a:endParaRPr lang="en-US"/>
        </a:p>
      </dgm:t>
    </dgm:pt>
    <dgm:pt modelId="{0E667AD5-0AF4-4945-B7E6-C9215442D450}">
      <dgm:prSet phldrT="[Text]" custT="1"/>
      <dgm:spPr/>
      <dgm:t>
        <a:bodyPr/>
        <a:lstStyle/>
        <a:p>
          <a:r>
            <a:rPr lang="en-US" sz="2400" dirty="0"/>
            <a:t>Venture debt</a:t>
          </a:r>
        </a:p>
      </dgm:t>
    </dgm:pt>
    <dgm:pt modelId="{F2DA717A-9A62-481D-B791-3D6105EC3E34}" type="parTrans" cxnId="{7560DC04-D166-4E12-8F8D-64F0E6EF099B}">
      <dgm:prSet/>
      <dgm:spPr/>
      <dgm:t>
        <a:bodyPr/>
        <a:lstStyle/>
        <a:p>
          <a:endParaRPr lang="en-US"/>
        </a:p>
      </dgm:t>
    </dgm:pt>
    <dgm:pt modelId="{D775052E-C4D1-42E3-A3CF-C048C0EDB82F}" type="sibTrans" cxnId="{7560DC04-D166-4E12-8F8D-64F0E6EF099B}">
      <dgm:prSet/>
      <dgm:spPr/>
      <dgm:t>
        <a:bodyPr/>
        <a:lstStyle/>
        <a:p>
          <a:endParaRPr lang="en-US"/>
        </a:p>
      </dgm:t>
    </dgm:pt>
    <dgm:pt modelId="{5F8D96B6-6950-4271-B060-377DE3AEE91B}">
      <dgm:prSet phldrT="[Text]" custT="1"/>
      <dgm:spPr/>
      <dgm:t>
        <a:bodyPr/>
        <a:lstStyle/>
        <a:p>
          <a:r>
            <a:rPr lang="en-US" sz="2400" dirty="0"/>
            <a:t>Later VC Rounds</a:t>
          </a:r>
        </a:p>
      </dgm:t>
    </dgm:pt>
    <dgm:pt modelId="{028BA480-8C5E-4FF1-96AF-1E3E29A19CC8}" type="parTrans" cxnId="{ECC4FF72-FAF5-4CB9-BF30-C0E9A5317941}">
      <dgm:prSet/>
      <dgm:spPr/>
      <dgm:t>
        <a:bodyPr/>
        <a:lstStyle/>
        <a:p>
          <a:endParaRPr lang="en-US"/>
        </a:p>
      </dgm:t>
    </dgm:pt>
    <dgm:pt modelId="{BAE701FB-23CB-480D-8D7E-2C41BF790A3D}" type="sibTrans" cxnId="{ECC4FF72-FAF5-4CB9-BF30-C0E9A5317941}">
      <dgm:prSet/>
      <dgm:spPr/>
      <dgm:t>
        <a:bodyPr/>
        <a:lstStyle/>
        <a:p>
          <a:endParaRPr lang="en-US"/>
        </a:p>
      </dgm:t>
    </dgm:pt>
    <dgm:pt modelId="{5F0ED9AA-DD3F-41F7-B86D-2F93DBC8FBE0}">
      <dgm:prSet phldrT="[Text]" custT="1"/>
      <dgm:spPr/>
      <dgm:t>
        <a:bodyPr/>
        <a:lstStyle/>
        <a:p>
          <a:r>
            <a:rPr lang="en-US" sz="2800" dirty="0"/>
            <a:t>Venture Capital</a:t>
          </a:r>
        </a:p>
      </dgm:t>
    </dgm:pt>
    <dgm:pt modelId="{67225406-1DC8-4306-A1C9-1E3A35484CC1}" type="parTrans" cxnId="{03D13626-3715-4613-9EA5-E61BC481ED2C}">
      <dgm:prSet/>
      <dgm:spPr/>
      <dgm:t>
        <a:bodyPr/>
        <a:lstStyle/>
        <a:p>
          <a:endParaRPr lang="en-US"/>
        </a:p>
      </dgm:t>
    </dgm:pt>
    <dgm:pt modelId="{D69225BE-BA46-4E0C-835C-5EBEF1B0C3AD}" type="sibTrans" cxnId="{03D13626-3715-4613-9EA5-E61BC481ED2C}">
      <dgm:prSet/>
      <dgm:spPr/>
      <dgm:t>
        <a:bodyPr/>
        <a:lstStyle/>
        <a:p>
          <a:endParaRPr lang="en-US"/>
        </a:p>
      </dgm:t>
    </dgm:pt>
    <dgm:pt modelId="{EDD3118F-22B1-415C-A5FD-A89D0F10EAF5}">
      <dgm:prSet phldrT="[Text]" custT="1"/>
      <dgm:spPr/>
      <dgm:t>
        <a:bodyPr/>
        <a:lstStyle/>
        <a:p>
          <a:r>
            <a:rPr lang="en-US" sz="2800" dirty="0"/>
            <a:t>Initial Public Offering</a:t>
          </a:r>
        </a:p>
      </dgm:t>
    </dgm:pt>
    <dgm:pt modelId="{8C7BAFB1-E5A9-4DFB-9593-6DC0B4098CDD}" type="parTrans" cxnId="{2AF42673-FCB1-4D2B-BF38-0C288FBE7FC2}">
      <dgm:prSet/>
      <dgm:spPr/>
      <dgm:t>
        <a:bodyPr/>
        <a:lstStyle/>
        <a:p>
          <a:endParaRPr lang="en-US"/>
        </a:p>
      </dgm:t>
    </dgm:pt>
    <dgm:pt modelId="{C0D033B4-C63C-4619-A051-D6278FD5A948}" type="sibTrans" cxnId="{2AF42673-FCB1-4D2B-BF38-0C288FBE7FC2}">
      <dgm:prSet/>
      <dgm:spPr/>
      <dgm:t>
        <a:bodyPr/>
        <a:lstStyle/>
        <a:p>
          <a:endParaRPr lang="en-US"/>
        </a:p>
      </dgm:t>
    </dgm:pt>
    <dgm:pt modelId="{27C96FFB-31ED-45C7-8931-9387C66C06BB}" type="pres">
      <dgm:prSet presAssocID="{58EF8433-5F46-4DCF-9D18-C4BA72A2F0D6}" presName="Name0" presStyleCnt="0">
        <dgm:presLayoutVars>
          <dgm:dir/>
        </dgm:presLayoutVars>
      </dgm:prSet>
      <dgm:spPr/>
    </dgm:pt>
    <dgm:pt modelId="{59E956F4-2F82-4B60-A648-E933962893A3}" type="pres">
      <dgm:prSet presAssocID="{A5E0ABAF-4806-47DA-B8A8-74078345F266}" presName="parComposite" presStyleCnt="0"/>
      <dgm:spPr/>
    </dgm:pt>
    <dgm:pt modelId="{F9952A08-A744-4542-AD18-26E4BF0E1140}" type="pres">
      <dgm:prSet presAssocID="{A5E0ABAF-4806-47DA-B8A8-74078345F266}" presName="parBigCircle" presStyleLbl="node0" presStyleIdx="0" presStyleCnt="4"/>
      <dgm:spPr/>
    </dgm:pt>
    <dgm:pt modelId="{6ADDB921-F5EE-482B-B187-F9FFCC601B1D}" type="pres">
      <dgm:prSet presAssocID="{A5E0ABAF-4806-47DA-B8A8-74078345F266}" presName="parTx" presStyleLbl="revTx" presStyleIdx="0" presStyleCnt="12"/>
      <dgm:spPr/>
    </dgm:pt>
    <dgm:pt modelId="{FB5181F9-FE50-4804-8BE1-27BD7DF87612}" type="pres">
      <dgm:prSet presAssocID="{A5E0ABAF-4806-47DA-B8A8-74078345F266}" presName="bSpace" presStyleCnt="0"/>
      <dgm:spPr/>
    </dgm:pt>
    <dgm:pt modelId="{D7FDB3BD-FBD3-4B04-AC45-6E31BA5760EB}" type="pres">
      <dgm:prSet presAssocID="{A5E0ABAF-4806-47DA-B8A8-74078345F266}" presName="parBackupNorm" presStyleCnt="0"/>
      <dgm:spPr/>
    </dgm:pt>
    <dgm:pt modelId="{DB997748-7C3D-4543-AD38-46453B7E2FE2}" type="pres">
      <dgm:prSet presAssocID="{3E986D7A-C5FA-4782-A26B-D238AC63ED5D}" presName="parSpace" presStyleCnt="0"/>
      <dgm:spPr/>
    </dgm:pt>
    <dgm:pt modelId="{C9DB007E-6E23-4C60-952B-D53E9832CC42}" type="pres">
      <dgm:prSet presAssocID="{49074A00-5867-4D14-97E8-BC20FE39942B}" presName="desBackupLeftNorm" presStyleCnt="0"/>
      <dgm:spPr/>
    </dgm:pt>
    <dgm:pt modelId="{A1900F7C-F0B9-4188-9EFB-16D9E93BFEAA}" type="pres">
      <dgm:prSet presAssocID="{49074A00-5867-4D14-97E8-BC20FE39942B}" presName="desComposite" presStyleCnt="0"/>
      <dgm:spPr/>
    </dgm:pt>
    <dgm:pt modelId="{532FB413-D177-427C-9CF9-0DC44C2E7A1A}" type="pres">
      <dgm:prSet presAssocID="{49074A00-5867-4D14-97E8-BC20FE39942B}" presName="desCircle" presStyleLbl="node1" presStyleIdx="0" presStyleCnt="4"/>
      <dgm:spPr>
        <a:noFill/>
      </dgm:spPr>
    </dgm:pt>
    <dgm:pt modelId="{00BD76A4-F335-4F0B-ACF6-6ABBC5BED4FA}" type="pres">
      <dgm:prSet presAssocID="{49074A00-5867-4D14-97E8-BC20FE39942B}" presName="chTx" presStyleLbl="revTx" presStyleIdx="1" presStyleCnt="12"/>
      <dgm:spPr/>
    </dgm:pt>
    <dgm:pt modelId="{C3E5836B-2D61-43B1-9E2B-A1E18FC8F9C7}" type="pres">
      <dgm:prSet presAssocID="{49074A00-5867-4D14-97E8-BC20FE39942B}" presName="desTx" presStyleLbl="revTx" presStyleIdx="2" presStyleCnt="12">
        <dgm:presLayoutVars>
          <dgm:bulletEnabled val="1"/>
        </dgm:presLayoutVars>
      </dgm:prSet>
      <dgm:spPr/>
    </dgm:pt>
    <dgm:pt modelId="{43160B81-D7E7-4481-97B3-75C7F4C43B20}" type="pres">
      <dgm:prSet presAssocID="{49074A00-5867-4D14-97E8-BC20FE39942B}" presName="desBackupRightNorm" presStyleCnt="0"/>
      <dgm:spPr/>
    </dgm:pt>
    <dgm:pt modelId="{FBA4A458-E349-4D23-9B5E-6B2A039CEF60}" type="pres">
      <dgm:prSet presAssocID="{CCB1BA7E-F3DC-40E2-8E08-91898A355488}" presName="desSpace" presStyleCnt="0"/>
      <dgm:spPr/>
    </dgm:pt>
    <dgm:pt modelId="{72529359-225C-4C22-8F03-558A58245A5D}" type="pres">
      <dgm:prSet presAssocID="{E6EEC0D1-E010-4604-B6C8-63D1C10FF55C}" presName="desBackupLeftNorm" presStyleCnt="0"/>
      <dgm:spPr/>
    </dgm:pt>
    <dgm:pt modelId="{BF839E92-6703-4445-9968-3F181DFAC629}" type="pres">
      <dgm:prSet presAssocID="{E6EEC0D1-E010-4604-B6C8-63D1C10FF55C}" presName="desComposite" presStyleCnt="0"/>
      <dgm:spPr/>
    </dgm:pt>
    <dgm:pt modelId="{B15CCF6A-AFE1-4412-AF93-47ED20B7987E}" type="pres">
      <dgm:prSet presAssocID="{E6EEC0D1-E010-4604-B6C8-63D1C10FF55C}" presName="desCircle" presStyleLbl="node1" presStyleIdx="1" presStyleCnt="4"/>
      <dgm:spPr>
        <a:solidFill>
          <a:schemeClr val="accent1">
            <a:lumMod val="40000"/>
            <a:lumOff val="60000"/>
          </a:schemeClr>
        </a:solidFill>
      </dgm:spPr>
    </dgm:pt>
    <dgm:pt modelId="{47CE918D-5F43-4C96-9A3E-C426CB454B96}" type="pres">
      <dgm:prSet presAssocID="{E6EEC0D1-E010-4604-B6C8-63D1C10FF55C}" presName="chTx" presStyleLbl="revTx" presStyleIdx="3" presStyleCnt="12" custLinFactNeighborX="13518" custLinFactNeighborY="19335"/>
      <dgm:spPr/>
    </dgm:pt>
    <dgm:pt modelId="{15D8124C-DCD5-4E25-AD17-DC0338C775B8}" type="pres">
      <dgm:prSet presAssocID="{E6EEC0D1-E010-4604-B6C8-63D1C10FF55C}" presName="desTx" presStyleLbl="revTx" presStyleIdx="4" presStyleCnt="12">
        <dgm:presLayoutVars>
          <dgm:bulletEnabled val="1"/>
        </dgm:presLayoutVars>
      </dgm:prSet>
      <dgm:spPr/>
    </dgm:pt>
    <dgm:pt modelId="{113C7719-095B-4CDC-84A1-57DB170B7038}" type="pres">
      <dgm:prSet presAssocID="{E6EEC0D1-E010-4604-B6C8-63D1C10FF55C}" presName="desBackupRightNorm" presStyleCnt="0"/>
      <dgm:spPr/>
    </dgm:pt>
    <dgm:pt modelId="{52D804D6-1B99-41E2-98E3-7FC80FC4ECD2}" type="pres">
      <dgm:prSet presAssocID="{6342AEB3-72D0-4FAA-9B3A-4B4B3A046B88}" presName="desSpace" presStyleCnt="0"/>
      <dgm:spPr/>
    </dgm:pt>
    <dgm:pt modelId="{E5EBF0A6-1E51-42BA-AD50-F3226C691F23}" type="pres">
      <dgm:prSet presAssocID="{1D4BAEEB-1C61-4DDB-9A0D-CF671915F6E7}" presName="parComposite" presStyleCnt="0"/>
      <dgm:spPr/>
    </dgm:pt>
    <dgm:pt modelId="{EC365524-AC7D-43DC-914E-F0E0B3C7E590}" type="pres">
      <dgm:prSet presAssocID="{1D4BAEEB-1C61-4DDB-9A0D-CF671915F6E7}" presName="parBigCircle" presStyleLbl="node0" presStyleIdx="1" presStyleCnt="4"/>
      <dgm:spPr>
        <a:solidFill>
          <a:schemeClr val="accent1">
            <a:lumMod val="40000"/>
            <a:lumOff val="60000"/>
          </a:schemeClr>
        </a:solidFill>
      </dgm:spPr>
    </dgm:pt>
    <dgm:pt modelId="{227477F9-4B28-4F2C-8D0B-7D7C3C67F5AD}" type="pres">
      <dgm:prSet presAssocID="{1D4BAEEB-1C61-4DDB-9A0D-CF671915F6E7}" presName="parTx" presStyleLbl="revTx" presStyleIdx="5" presStyleCnt="12"/>
      <dgm:spPr/>
    </dgm:pt>
    <dgm:pt modelId="{FEBEE271-6B6C-42B5-81A6-AB4279F0410B}" type="pres">
      <dgm:prSet presAssocID="{1D4BAEEB-1C61-4DDB-9A0D-CF671915F6E7}" presName="bSpace" presStyleCnt="0"/>
      <dgm:spPr/>
    </dgm:pt>
    <dgm:pt modelId="{0751013E-4129-4D81-8EA1-82A29E84EB6B}" type="pres">
      <dgm:prSet presAssocID="{1D4BAEEB-1C61-4DDB-9A0D-CF671915F6E7}" presName="parBackupNorm" presStyleCnt="0"/>
      <dgm:spPr/>
    </dgm:pt>
    <dgm:pt modelId="{41360277-A76D-4C16-90F5-EAC8E78F362D}" type="pres">
      <dgm:prSet presAssocID="{39B2A0D9-CDD2-4154-A031-9CA55DABFB60}" presName="parSpace" presStyleCnt="0"/>
      <dgm:spPr/>
    </dgm:pt>
    <dgm:pt modelId="{D6CC62CE-6E7E-480F-9A33-FE92EC5A8FDB}" type="pres">
      <dgm:prSet presAssocID="{5F0ED9AA-DD3F-41F7-B86D-2F93DBC8FBE0}" presName="parComposite" presStyleCnt="0"/>
      <dgm:spPr/>
    </dgm:pt>
    <dgm:pt modelId="{F656C8EE-AB9F-46A6-91C8-87A24D082EEA}" type="pres">
      <dgm:prSet presAssocID="{5F0ED9AA-DD3F-41F7-B86D-2F93DBC8FBE0}" presName="parBigCircle" presStyleLbl="node0" presStyleIdx="2" presStyleCnt="4"/>
      <dgm:spPr>
        <a:solidFill>
          <a:schemeClr val="accent1">
            <a:lumMod val="40000"/>
            <a:lumOff val="60000"/>
          </a:schemeClr>
        </a:solidFill>
      </dgm:spPr>
    </dgm:pt>
    <dgm:pt modelId="{DB0C1F51-A8C0-4976-BC77-9EE9CC319FEC}" type="pres">
      <dgm:prSet presAssocID="{5F0ED9AA-DD3F-41F7-B86D-2F93DBC8FBE0}" presName="parTx" presStyleLbl="revTx" presStyleIdx="6" presStyleCnt="12"/>
      <dgm:spPr/>
    </dgm:pt>
    <dgm:pt modelId="{44796E28-71D8-4E05-8DC3-F90128D22369}" type="pres">
      <dgm:prSet presAssocID="{5F0ED9AA-DD3F-41F7-B86D-2F93DBC8FBE0}" presName="bSpace" presStyleCnt="0"/>
      <dgm:spPr/>
    </dgm:pt>
    <dgm:pt modelId="{714E90EA-D7C2-43B3-8E3A-123C0B261C0B}" type="pres">
      <dgm:prSet presAssocID="{5F0ED9AA-DD3F-41F7-B86D-2F93DBC8FBE0}" presName="parBackupNorm" presStyleCnt="0"/>
      <dgm:spPr/>
    </dgm:pt>
    <dgm:pt modelId="{968CC58D-1763-458B-A4F2-A48E51D94EFF}" type="pres">
      <dgm:prSet presAssocID="{D69225BE-BA46-4E0C-835C-5EBEF1B0C3AD}" presName="parSpace" presStyleCnt="0"/>
      <dgm:spPr/>
    </dgm:pt>
    <dgm:pt modelId="{A5C5FDA9-9D77-4A55-8C9C-F33DFC0860F2}" type="pres">
      <dgm:prSet presAssocID="{EDD3118F-22B1-415C-A5FD-A89D0F10EAF5}" presName="parComposite" presStyleCnt="0"/>
      <dgm:spPr/>
    </dgm:pt>
    <dgm:pt modelId="{325CC226-F799-4B16-855C-6641A611F31C}" type="pres">
      <dgm:prSet presAssocID="{EDD3118F-22B1-415C-A5FD-A89D0F10EAF5}" presName="parBigCircle" presStyleLbl="node0" presStyleIdx="3" presStyleCnt="4" custLinFactX="27413" custLinFactNeighborX="100000" custLinFactNeighborY="-13650"/>
      <dgm:spPr>
        <a:solidFill>
          <a:srgbClr val="C00000"/>
        </a:solidFill>
      </dgm:spPr>
    </dgm:pt>
    <dgm:pt modelId="{F99D3799-DDA0-4D30-804E-5E76195DFBF8}" type="pres">
      <dgm:prSet presAssocID="{EDD3118F-22B1-415C-A5FD-A89D0F10EAF5}" presName="parTx" presStyleLbl="revTx" presStyleIdx="7" presStyleCnt="12" custLinFactX="2880" custLinFactNeighborX="100000" custLinFactNeighborY="-18437"/>
      <dgm:spPr/>
    </dgm:pt>
    <dgm:pt modelId="{40BE5179-131C-4CCA-BE2C-7120D7B40D31}" type="pres">
      <dgm:prSet presAssocID="{EDD3118F-22B1-415C-A5FD-A89D0F10EAF5}" presName="bSpace" presStyleCnt="0"/>
      <dgm:spPr/>
    </dgm:pt>
    <dgm:pt modelId="{FDB04C1E-C382-41B3-B082-6E8909222EBF}" type="pres">
      <dgm:prSet presAssocID="{EDD3118F-22B1-415C-A5FD-A89D0F10EAF5}" presName="parBackupNorm" presStyleCnt="0"/>
      <dgm:spPr/>
    </dgm:pt>
    <dgm:pt modelId="{3DBD66AC-4148-469C-86DD-2FA8CEF65ED8}" type="pres">
      <dgm:prSet presAssocID="{C0D033B4-C63C-4619-A051-D6278FD5A948}" presName="parSpace" presStyleCnt="0"/>
      <dgm:spPr/>
    </dgm:pt>
    <dgm:pt modelId="{FE686409-4CFA-46B4-97D3-22783A76BAA8}" type="pres">
      <dgm:prSet presAssocID="{0E667AD5-0AF4-4945-B7E6-C9215442D450}" presName="desBackupLeftNorm" presStyleCnt="0"/>
      <dgm:spPr/>
    </dgm:pt>
    <dgm:pt modelId="{5FCA1D47-CC50-477E-B712-DB4D768D7B60}" type="pres">
      <dgm:prSet presAssocID="{0E667AD5-0AF4-4945-B7E6-C9215442D450}" presName="desComposite" presStyleCnt="0"/>
      <dgm:spPr/>
    </dgm:pt>
    <dgm:pt modelId="{3CEF356D-E639-4880-88F2-572176E27E47}" type="pres">
      <dgm:prSet presAssocID="{0E667AD5-0AF4-4945-B7E6-C9215442D450}" presName="desCircle" presStyleLbl="node1" presStyleIdx="2" presStyleCnt="4" custLinFactX="-100000" custLinFactNeighborX="-103923" custLinFactNeighborY="-8881"/>
      <dgm:spPr>
        <a:solidFill>
          <a:schemeClr val="bg1"/>
        </a:solidFill>
      </dgm:spPr>
    </dgm:pt>
    <dgm:pt modelId="{62B775BF-B991-482C-8453-27AB3FA525F6}" type="pres">
      <dgm:prSet presAssocID="{0E667AD5-0AF4-4945-B7E6-C9215442D450}" presName="chTx" presStyleLbl="revTx" presStyleIdx="8" presStyleCnt="12" custLinFactX="-20598" custLinFactNeighborX="-100000" custLinFactNeighborY="13791"/>
      <dgm:spPr/>
    </dgm:pt>
    <dgm:pt modelId="{A8064A80-943E-434C-8851-E6F8FE75F38C}" type="pres">
      <dgm:prSet presAssocID="{0E667AD5-0AF4-4945-B7E6-C9215442D450}" presName="desTx" presStyleLbl="revTx" presStyleIdx="9" presStyleCnt="12">
        <dgm:presLayoutVars>
          <dgm:bulletEnabled val="1"/>
        </dgm:presLayoutVars>
      </dgm:prSet>
      <dgm:spPr/>
    </dgm:pt>
    <dgm:pt modelId="{3EC8F034-98A2-443D-A0D0-AFDBA49BBBA0}" type="pres">
      <dgm:prSet presAssocID="{0E667AD5-0AF4-4945-B7E6-C9215442D450}" presName="desBackupRightNorm" presStyleCnt="0"/>
      <dgm:spPr/>
    </dgm:pt>
    <dgm:pt modelId="{E36A0304-2650-4CC6-88ED-20C8DF8A04F6}" type="pres">
      <dgm:prSet presAssocID="{D775052E-C4D1-42E3-A3CF-C048C0EDB82F}" presName="desSpace" presStyleCnt="0"/>
      <dgm:spPr/>
    </dgm:pt>
    <dgm:pt modelId="{BE75E99A-8D70-4BBB-B2CE-5E3542FE2FCE}" type="pres">
      <dgm:prSet presAssocID="{5F8D96B6-6950-4271-B060-377DE3AEE91B}" presName="desBackupLeftNorm" presStyleCnt="0"/>
      <dgm:spPr/>
    </dgm:pt>
    <dgm:pt modelId="{FDA1BD4C-F1BD-46DD-AC48-430554A925EF}" type="pres">
      <dgm:prSet presAssocID="{5F8D96B6-6950-4271-B060-377DE3AEE91B}" presName="desComposite" presStyleCnt="0"/>
      <dgm:spPr/>
    </dgm:pt>
    <dgm:pt modelId="{41077FD0-E11A-4E88-8AC3-F274A2CBB621}" type="pres">
      <dgm:prSet presAssocID="{5F8D96B6-6950-4271-B060-377DE3AEE91B}" presName="desCircle" presStyleLbl="node1" presStyleIdx="3" presStyleCnt="4" custLinFactX="-100000" custLinFactNeighborX="-103681" custLinFactNeighborY="-8881"/>
      <dgm:spPr>
        <a:solidFill>
          <a:schemeClr val="accent1">
            <a:lumMod val="40000"/>
            <a:lumOff val="60000"/>
          </a:schemeClr>
        </a:solidFill>
      </dgm:spPr>
    </dgm:pt>
    <dgm:pt modelId="{D83CE792-1E95-4E22-BC2D-E667179EDAFB}" type="pres">
      <dgm:prSet presAssocID="{5F8D96B6-6950-4271-B060-377DE3AEE91B}" presName="chTx" presStyleLbl="revTx" presStyleIdx="10" presStyleCnt="12" custLinFactNeighborX="-84669" custLinFactNeighborY="13791"/>
      <dgm:spPr/>
    </dgm:pt>
    <dgm:pt modelId="{9D3FBD18-16A3-4B0E-B177-DA014E38841E}" type="pres">
      <dgm:prSet presAssocID="{5F8D96B6-6950-4271-B060-377DE3AEE91B}" presName="desTx" presStyleLbl="revTx" presStyleIdx="11" presStyleCnt="12">
        <dgm:presLayoutVars>
          <dgm:bulletEnabled val="1"/>
        </dgm:presLayoutVars>
      </dgm:prSet>
      <dgm:spPr/>
    </dgm:pt>
    <dgm:pt modelId="{9F600E08-4600-4DE8-B927-4B0A3D4A2400}" type="pres">
      <dgm:prSet presAssocID="{5F8D96B6-6950-4271-B060-377DE3AEE91B}" presName="desBackupRightNorm" presStyleCnt="0"/>
      <dgm:spPr/>
    </dgm:pt>
    <dgm:pt modelId="{05D74FBA-B8FC-4A0D-A7DE-521719623679}" type="pres">
      <dgm:prSet presAssocID="{BAE701FB-23CB-480D-8D7E-2C41BF790A3D}" presName="desSpace" presStyleCnt="0"/>
      <dgm:spPr/>
    </dgm:pt>
  </dgm:ptLst>
  <dgm:cxnLst>
    <dgm:cxn modelId="{7560DC04-D166-4E12-8F8D-64F0E6EF099B}" srcId="{EDD3118F-22B1-415C-A5FD-A89D0F10EAF5}" destId="{0E667AD5-0AF4-4945-B7E6-C9215442D450}" srcOrd="0" destOrd="0" parTransId="{F2DA717A-9A62-481D-B791-3D6105EC3E34}" sibTransId="{D775052E-C4D1-42E3-A3CF-C048C0EDB82F}"/>
    <dgm:cxn modelId="{1E8E4206-04B4-47EA-A3D6-A21017ABC3C5}" type="presOf" srcId="{5F0ED9AA-DD3F-41F7-B86D-2F93DBC8FBE0}" destId="{DB0C1F51-A8C0-4976-BC77-9EE9CC319FEC}" srcOrd="0" destOrd="0" presId="urn:microsoft.com/office/officeart/2008/layout/CircleAccentTimeline"/>
    <dgm:cxn modelId="{DB7FE80E-BE7E-478A-8DD5-9C4398C2B897}" type="presOf" srcId="{E6EEC0D1-E010-4604-B6C8-63D1C10FF55C}" destId="{47CE918D-5F43-4C96-9A3E-C426CB454B96}" srcOrd="0" destOrd="0" presId="urn:microsoft.com/office/officeart/2008/layout/CircleAccentTimeline"/>
    <dgm:cxn modelId="{CE884015-4B7E-4222-9F64-8028AE2D6181}" srcId="{58EF8433-5F46-4DCF-9D18-C4BA72A2F0D6}" destId="{A5E0ABAF-4806-47DA-B8A8-74078345F266}" srcOrd="0" destOrd="0" parTransId="{3A40798E-5169-4443-94D6-C18AC88FE7BA}" sibTransId="{3E986D7A-C5FA-4782-A26B-D238AC63ED5D}"/>
    <dgm:cxn modelId="{03D13626-3715-4613-9EA5-E61BC481ED2C}" srcId="{58EF8433-5F46-4DCF-9D18-C4BA72A2F0D6}" destId="{5F0ED9AA-DD3F-41F7-B86D-2F93DBC8FBE0}" srcOrd="2" destOrd="0" parTransId="{67225406-1DC8-4306-A1C9-1E3A35484CC1}" sibTransId="{D69225BE-BA46-4E0C-835C-5EBEF1B0C3AD}"/>
    <dgm:cxn modelId="{E97A0136-5CA5-4B53-9BE1-FA3C620DB370}" srcId="{A5E0ABAF-4806-47DA-B8A8-74078345F266}" destId="{E6EEC0D1-E010-4604-B6C8-63D1C10FF55C}" srcOrd="1" destOrd="0" parTransId="{906C4326-5D6A-4DC4-80C3-DB649E1E0718}" sibTransId="{6342AEB3-72D0-4FAA-9B3A-4B4B3A046B88}"/>
    <dgm:cxn modelId="{EBE26964-8A13-4E0C-9C55-0E7416B09693}" type="presOf" srcId="{EDD3118F-22B1-415C-A5FD-A89D0F10EAF5}" destId="{F99D3799-DDA0-4D30-804E-5E76195DFBF8}" srcOrd="0" destOrd="0" presId="urn:microsoft.com/office/officeart/2008/layout/CircleAccentTimeline"/>
    <dgm:cxn modelId="{77F3526A-97D0-483E-AAC4-54D5E3967210}" type="presOf" srcId="{0E667AD5-0AF4-4945-B7E6-C9215442D450}" destId="{62B775BF-B991-482C-8453-27AB3FA525F6}" srcOrd="0" destOrd="0" presId="urn:microsoft.com/office/officeart/2008/layout/CircleAccentTimeline"/>
    <dgm:cxn modelId="{F3D01370-3C19-4DD5-99DA-7999BF810253}" type="presOf" srcId="{58EF8433-5F46-4DCF-9D18-C4BA72A2F0D6}" destId="{27C96FFB-31ED-45C7-8931-9387C66C06BB}" srcOrd="0" destOrd="0" presId="urn:microsoft.com/office/officeart/2008/layout/CircleAccentTimeline"/>
    <dgm:cxn modelId="{ECC4FF72-FAF5-4CB9-BF30-C0E9A5317941}" srcId="{EDD3118F-22B1-415C-A5FD-A89D0F10EAF5}" destId="{5F8D96B6-6950-4271-B060-377DE3AEE91B}" srcOrd="1" destOrd="0" parTransId="{028BA480-8C5E-4FF1-96AF-1E3E29A19CC8}" sibTransId="{BAE701FB-23CB-480D-8D7E-2C41BF790A3D}"/>
    <dgm:cxn modelId="{2AF42673-FCB1-4D2B-BF38-0C288FBE7FC2}" srcId="{58EF8433-5F46-4DCF-9D18-C4BA72A2F0D6}" destId="{EDD3118F-22B1-415C-A5FD-A89D0F10EAF5}" srcOrd="3" destOrd="0" parTransId="{8C7BAFB1-E5A9-4DFB-9593-6DC0B4098CDD}" sibTransId="{C0D033B4-C63C-4619-A051-D6278FD5A948}"/>
    <dgm:cxn modelId="{502F3FA6-D5AB-4047-A530-4423FF9B3E40}" type="presOf" srcId="{A5E0ABAF-4806-47DA-B8A8-74078345F266}" destId="{6ADDB921-F5EE-482B-B187-F9FFCC601B1D}" srcOrd="0" destOrd="0" presId="urn:microsoft.com/office/officeart/2008/layout/CircleAccentTimeline"/>
    <dgm:cxn modelId="{F1A262BA-4ACD-443A-9274-325EC6F73E69}" srcId="{58EF8433-5F46-4DCF-9D18-C4BA72A2F0D6}" destId="{1D4BAEEB-1C61-4DDB-9A0D-CF671915F6E7}" srcOrd="1" destOrd="0" parTransId="{1BE4742E-C6F5-4FC3-9730-DCBE257105E0}" sibTransId="{39B2A0D9-CDD2-4154-A031-9CA55DABFB60}"/>
    <dgm:cxn modelId="{A8D3DABA-B8A7-424D-8F04-29B6C0963B17}" srcId="{A5E0ABAF-4806-47DA-B8A8-74078345F266}" destId="{49074A00-5867-4D14-97E8-BC20FE39942B}" srcOrd="0" destOrd="0" parTransId="{3DA38A32-104B-49FF-9383-A7DC1636BA21}" sibTransId="{CCB1BA7E-F3DC-40E2-8E08-91898A355488}"/>
    <dgm:cxn modelId="{E3F0E1C0-E109-48BC-AA9D-411E5A6CDBD9}" type="presOf" srcId="{5F8D96B6-6950-4271-B060-377DE3AEE91B}" destId="{D83CE792-1E95-4E22-BC2D-E667179EDAFB}" srcOrd="0" destOrd="0" presId="urn:microsoft.com/office/officeart/2008/layout/CircleAccentTimeline"/>
    <dgm:cxn modelId="{74BFF8E2-729F-4905-A92A-E605CF4FC1CC}" type="presOf" srcId="{1D4BAEEB-1C61-4DDB-9A0D-CF671915F6E7}" destId="{227477F9-4B28-4F2C-8D0B-7D7C3C67F5AD}" srcOrd="0" destOrd="0" presId="urn:microsoft.com/office/officeart/2008/layout/CircleAccentTimeline"/>
    <dgm:cxn modelId="{A093BFEF-7AFD-4A36-91E3-C6D944D2EB82}" type="presOf" srcId="{49074A00-5867-4D14-97E8-BC20FE39942B}" destId="{00BD76A4-F335-4F0B-ACF6-6ABBC5BED4FA}" srcOrd="0" destOrd="0" presId="urn:microsoft.com/office/officeart/2008/layout/CircleAccentTimeline"/>
    <dgm:cxn modelId="{C38F2484-2689-4D2C-90FD-BEE61DA3CE92}" type="presParOf" srcId="{27C96FFB-31ED-45C7-8931-9387C66C06BB}" destId="{59E956F4-2F82-4B60-A648-E933962893A3}" srcOrd="0" destOrd="0" presId="urn:microsoft.com/office/officeart/2008/layout/CircleAccentTimeline"/>
    <dgm:cxn modelId="{B61FFD78-AFFC-431E-9BF3-6C6F39F47EF3}" type="presParOf" srcId="{59E956F4-2F82-4B60-A648-E933962893A3}" destId="{F9952A08-A744-4542-AD18-26E4BF0E1140}" srcOrd="0" destOrd="0" presId="urn:microsoft.com/office/officeart/2008/layout/CircleAccentTimeline"/>
    <dgm:cxn modelId="{03A5ECFA-3B11-4E31-B6AA-89A9FFD2B94F}" type="presParOf" srcId="{59E956F4-2F82-4B60-A648-E933962893A3}" destId="{6ADDB921-F5EE-482B-B187-F9FFCC601B1D}" srcOrd="1" destOrd="0" presId="urn:microsoft.com/office/officeart/2008/layout/CircleAccentTimeline"/>
    <dgm:cxn modelId="{E7BEB072-9775-49F7-B9D2-129ECBFEE03D}" type="presParOf" srcId="{59E956F4-2F82-4B60-A648-E933962893A3}" destId="{FB5181F9-FE50-4804-8BE1-27BD7DF87612}" srcOrd="2" destOrd="0" presId="urn:microsoft.com/office/officeart/2008/layout/CircleAccentTimeline"/>
    <dgm:cxn modelId="{06541E7B-254D-43DD-AD1A-16FF2CA0BD49}" type="presParOf" srcId="{27C96FFB-31ED-45C7-8931-9387C66C06BB}" destId="{D7FDB3BD-FBD3-4B04-AC45-6E31BA5760EB}" srcOrd="1" destOrd="0" presId="urn:microsoft.com/office/officeart/2008/layout/CircleAccentTimeline"/>
    <dgm:cxn modelId="{86614E13-6729-48EF-BC44-BE04A25E68D8}" type="presParOf" srcId="{27C96FFB-31ED-45C7-8931-9387C66C06BB}" destId="{DB997748-7C3D-4543-AD38-46453B7E2FE2}" srcOrd="2" destOrd="0" presId="urn:microsoft.com/office/officeart/2008/layout/CircleAccentTimeline"/>
    <dgm:cxn modelId="{5B95DB94-E551-41AE-A54E-1439DBF6EBD7}" type="presParOf" srcId="{27C96FFB-31ED-45C7-8931-9387C66C06BB}" destId="{C9DB007E-6E23-4C60-952B-D53E9832CC42}" srcOrd="3" destOrd="0" presId="urn:microsoft.com/office/officeart/2008/layout/CircleAccentTimeline"/>
    <dgm:cxn modelId="{F4B56DEF-9446-4416-895C-FBFD9A87D357}" type="presParOf" srcId="{27C96FFB-31ED-45C7-8931-9387C66C06BB}" destId="{A1900F7C-F0B9-4188-9EFB-16D9E93BFEAA}" srcOrd="4" destOrd="0" presId="urn:microsoft.com/office/officeart/2008/layout/CircleAccentTimeline"/>
    <dgm:cxn modelId="{15173E3F-5034-4C29-A83E-824F89EB8C07}" type="presParOf" srcId="{A1900F7C-F0B9-4188-9EFB-16D9E93BFEAA}" destId="{532FB413-D177-427C-9CF9-0DC44C2E7A1A}" srcOrd="0" destOrd="0" presId="urn:microsoft.com/office/officeart/2008/layout/CircleAccentTimeline"/>
    <dgm:cxn modelId="{924B4FC8-4F26-4159-9889-CD7BB9782638}" type="presParOf" srcId="{A1900F7C-F0B9-4188-9EFB-16D9E93BFEAA}" destId="{00BD76A4-F335-4F0B-ACF6-6ABBC5BED4FA}" srcOrd="1" destOrd="0" presId="urn:microsoft.com/office/officeart/2008/layout/CircleAccentTimeline"/>
    <dgm:cxn modelId="{E318E313-7F6A-4389-BE97-9A8298961D7B}" type="presParOf" srcId="{A1900F7C-F0B9-4188-9EFB-16D9E93BFEAA}" destId="{C3E5836B-2D61-43B1-9E2B-A1E18FC8F9C7}" srcOrd="2" destOrd="0" presId="urn:microsoft.com/office/officeart/2008/layout/CircleAccentTimeline"/>
    <dgm:cxn modelId="{E9F5B877-E390-465F-BBDB-06F58AC929D6}" type="presParOf" srcId="{27C96FFB-31ED-45C7-8931-9387C66C06BB}" destId="{43160B81-D7E7-4481-97B3-75C7F4C43B20}" srcOrd="5" destOrd="0" presId="urn:microsoft.com/office/officeart/2008/layout/CircleAccentTimeline"/>
    <dgm:cxn modelId="{8A43E2A3-025C-4B82-B5EB-2DE799D307A7}" type="presParOf" srcId="{27C96FFB-31ED-45C7-8931-9387C66C06BB}" destId="{FBA4A458-E349-4D23-9B5E-6B2A039CEF60}" srcOrd="6" destOrd="0" presId="urn:microsoft.com/office/officeart/2008/layout/CircleAccentTimeline"/>
    <dgm:cxn modelId="{C8F25310-86DA-42A7-935C-F756DEF51E8F}" type="presParOf" srcId="{27C96FFB-31ED-45C7-8931-9387C66C06BB}" destId="{72529359-225C-4C22-8F03-558A58245A5D}" srcOrd="7" destOrd="0" presId="urn:microsoft.com/office/officeart/2008/layout/CircleAccentTimeline"/>
    <dgm:cxn modelId="{5FCE61F9-BB2A-43BB-BB05-C4BB6F0D6868}" type="presParOf" srcId="{27C96FFB-31ED-45C7-8931-9387C66C06BB}" destId="{BF839E92-6703-4445-9968-3F181DFAC629}" srcOrd="8" destOrd="0" presId="urn:microsoft.com/office/officeart/2008/layout/CircleAccentTimeline"/>
    <dgm:cxn modelId="{F19D5DDC-D813-4A18-8DAB-3E8EB8C81763}" type="presParOf" srcId="{BF839E92-6703-4445-9968-3F181DFAC629}" destId="{B15CCF6A-AFE1-4412-AF93-47ED20B7987E}" srcOrd="0" destOrd="0" presId="urn:microsoft.com/office/officeart/2008/layout/CircleAccentTimeline"/>
    <dgm:cxn modelId="{A6F51E5B-4786-4D5C-A42B-27FB225BEF66}" type="presParOf" srcId="{BF839E92-6703-4445-9968-3F181DFAC629}" destId="{47CE918D-5F43-4C96-9A3E-C426CB454B96}" srcOrd="1" destOrd="0" presId="urn:microsoft.com/office/officeart/2008/layout/CircleAccentTimeline"/>
    <dgm:cxn modelId="{445F54A2-7ED7-4C1E-BCC4-402C1B60C10D}" type="presParOf" srcId="{BF839E92-6703-4445-9968-3F181DFAC629}" destId="{15D8124C-DCD5-4E25-AD17-DC0338C775B8}" srcOrd="2" destOrd="0" presId="urn:microsoft.com/office/officeart/2008/layout/CircleAccentTimeline"/>
    <dgm:cxn modelId="{DE45A9E0-88FD-4571-AE3B-495F1272DFB3}" type="presParOf" srcId="{27C96FFB-31ED-45C7-8931-9387C66C06BB}" destId="{113C7719-095B-4CDC-84A1-57DB170B7038}" srcOrd="9" destOrd="0" presId="urn:microsoft.com/office/officeart/2008/layout/CircleAccentTimeline"/>
    <dgm:cxn modelId="{625CE4C6-1105-4E43-87CE-EFD3836FCD32}" type="presParOf" srcId="{27C96FFB-31ED-45C7-8931-9387C66C06BB}" destId="{52D804D6-1B99-41E2-98E3-7FC80FC4ECD2}" srcOrd="10" destOrd="0" presId="urn:microsoft.com/office/officeart/2008/layout/CircleAccentTimeline"/>
    <dgm:cxn modelId="{CFCBF98B-C036-43C0-84D9-76D0E3B8026A}" type="presParOf" srcId="{27C96FFB-31ED-45C7-8931-9387C66C06BB}" destId="{E5EBF0A6-1E51-42BA-AD50-F3226C691F23}" srcOrd="11" destOrd="0" presId="urn:microsoft.com/office/officeart/2008/layout/CircleAccentTimeline"/>
    <dgm:cxn modelId="{83F171F4-36B5-4BC1-909E-186C19665BD5}" type="presParOf" srcId="{E5EBF0A6-1E51-42BA-AD50-F3226C691F23}" destId="{EC365524-AC7D-43DC-914E-F0E0B3C7E590}" srcOrd="0" destOrd="0" presId="urn:microsoft.com/office/officeart/2008/layout/CircleAccentTimeline"/>
    <dgm:cxn modelId="{820CFDFE-60BE-473F-9C89-AD3ABB571F03}" type="presParOf" srcId="{E5EBF0A6-1E51-42BA-AD50-F3226C691F23}" destId="{227477F9-4B28-4F2C-8D0B-7D7C3C67F5AD}" srcOrd="1" destOrd="0" presId="urn:microsoft.com/office/officeart/2008/layout/CircleAccentTimeline"/>
    <dgm:cxn modelId="{12761137-D7F5-4CF7-94EB-6D59C6A28586}" type="presParOf" srcId="{E5EBF0A6-1E51-42BA-AD50-F3226C691F23}" destId="{FEBEE271-6B6C-42B5-81A6-AB4279F0410B}" srcOrd="2" destOrd="0" presId="urn:microsoft.com/office/officeart/2008/layout/CircleAccentTimeline"/>
    <dgm:cxn modelId="{41B72088-AD54-4CCE-98AB-4510E217FBD2}" type="presParOf" srcId="{27C96FFB-31ED-45C7-8931-9387C66C06BB}" destId="{0751013E-4129-4D81-8EA1-82A29E84EB6B}" srcOrd="12" destOrd="0" presId="urn:microsoft.com/office/officeart/2008/layout/CircleAccentTimeline"/>
    <dgm:cxn modelId="{C076EFF8-4430-4DBB-A571-8342F806379C}" type="presParOf" srcId="{27C96FFB-31ED-45C7-8931-9387C66C06BB}" destId="{41360277-A76D-4C16-90F5-EAC8E78F362D}" srcOrd="13" destOrd="0" presId="urn:microsoft.com/office/officeart/2008/layout/CircleAccentTimeline"/>
    <dgm:cxn modelId="{DFEDF9D9-0E8A-4717-AEE5-2F0626691A32}" type="presParOf" srcId="{27C96FFB-31ED-45C7-8931-9387C66C06BB}" destId="{D6CC62CE-6E7E-480F-9A33-FE92EC5A8FDB}" srcOrd="14" destOrd="0" presId="urn:microsoft.com/office/officeart/2008/layout/CircleAccentTimeline"/>
    <dgm:cxn modelId="{9A19C782-E4B2-42AE-B9A8-CD8DE15B983D}" type="presParOf" srcId="{D6CC62CE-6E7E-480F-9A33-FE92EC5A8FDB}" destId="{F656C8EE-AB9F-46A6-91C8-87A24D082EEA}" srcOrd="0" destOrd="0" presId="urn:microsoft.com/office/officeart/2008/layout/CircleAccentTimeline"/>
    <dgm:cxn modelId="{1D8A6F1C-DF54-42EA-B2C8-AC705A559514}" type="presParOf" srcId="{D6CC62CE-6E7E-480F-9A33-FE92EC5A8FDB}" destId="{DB0C1F51-A8C0-4976-BC77-9EE9CC319FEC}" srcOrd="1" destOrd="0" presId="urn:microsoft.com/office/officeart/2008/layout/CircleAccentTimeline"/>
    <dgm:cxn modelId="{6C2427C7-C380-4351-BA31-768FFC070D14}" type="presParOf" srcId="{D6CC62CE-6E7E-480F-9A33-FE92EC5A8FDB}" destId="{44796E28-71D8-4E05-8DC3-F90128D22369}" srcOrd="2" destOrd="0" presId="urn:microsoft.com/office/officeart/2008/layout/CircleAccentTimeline"/>
    <dgm:cxn modelId="{19750193-3842-4724-AB47-084CAFF927ED}" type="presParOf" srcId="{27C96FFB-31ED-45C7-8931-9387C66C06BB}" destId="{714E90EA-D7C2-43B3-8E3A-123C0B261C0B}" srcOrd="15" destOrd="0" presId="urn:microsoft.com/office/officeart/2008/layout/CircleAccentTimeline"/>
    <dgm:cxn modelId="{A183B34A-A2A1-40E8-89C9-99B2951B80C2}" type="presParOf" srcId="{27C96FFB-31ED-45C7-8931-9387C66C06BB}" destId="{968CC58D-1763-458B-A4F2-A48E51D94EFF}" srcOrd="16" destOrd="0" presId="urn:microsoft.com/office/officeart/2008/layout/CircleAccentTimeline"/>
    <dgm:cxn modelId="{C4728043-9F79-443D-A753-BF2E94961F5D}" type="presParOf" srcId="{27C96FFB-31ED-45C7-8931-9387C66C06BB}" destId="{A5C5FDA9-9D77-4A55-8C9C-F33DFC0860F2}" srcOrd="17" destOrd="0" presId="urn:microsoft.com/office/officeart/2008/layout/CircleAccentTimeline"/>
    <dgm:cxn modelId="{A3E84361-26DE-4871-81A9-2E65C3033115}" type="presParOf" srcId="{A5C5FDA9-9D77-4A55-8C9C-F33DFC0860F2}" destId="{325CC226-F799-4B16-855C-6641A611F31C}" srcOrd="0" destOrd="0" presId="urn:microsoft.com/office/officeart/2008/layout/CircleAccentTimeline"/>
    <dgm:cxn modelId="{B6B4940E-57A8-42B6-AC46-18EAC6DBE188}" type="presParOf" srcId="{A5C5FDA9-9D77-4A55-8C9C-F33DFC0860F2}" destId="{F99D3799-DDA0-4D30-804E-5E76195DFBF8}" srcOrd="1" destOrd="0" presId="urn:microsoft.com/office/officeart/2008/layout/CircleAccentTimeline"/>
    <dgm:cxn modelId="{448B8D9A-17A2-457C-A422-3EE69FB609E7}" type="presParOf" srcId="{A5C5FDA9-9D77-4A55-8C9C-F33DFC0860F2}" destId="{40BE5179-131C-4CCA-BE2C-7120D7B40D31}" srcOrd="2" destOrd="0" presId="urn:microsoft.com/office/officeart/2008/layout/CircleAccentTimeline"/>
    <dgm:cxn modelId="{6198C58E-077A-4D72-B1E6-37A8EF4578BA}" type="presParOf" srcId="{27C96FFB-31ED-45C7-8931-9387C66C06BB}" destId="{FDB04C1E-C382-41B3-B082-6E8909222EBF}" srcOrd="18" destOrd="0" presId="urn:microsoft.com/office/officeart/2008/layout/CircleAccentTimeline"/>
    <dgm:cxn modelId="{04587130-753A-4565-A256-ED4CB9F5E0E7}" type="presParOf" srcId="{27C96FFB-31ED-45C7-8931-9387C66C06BB}" destId="{3DBD66AC-4148-469C-86DD-2FA8CEF65ED8}" srcOrd="19" destOrd="0" presId="urn:microsoft.com/office/officeart/2008/layout/CircleAccentTimeline"/>
    <dgm:cxn modelId="{6DFB961D-8512-401D-AE5B-798828F67594}" type="presParOf" srcId="{27C96FFB-31ED-45C7-8931-9387C66C06BB}" destId="{FE686409-4CFA-46B4-97D3-22783A76BAA8}" srcOrd="20" destOrd="0" presId="urn:microsoft.com/office/officeart/2008/layout/CircleAccentTimeline"/>
    <dgm:cxn modelId="{1A47379E-4AA6-4A66-86B0-53F57BC241DF}" type="presParOf" srcId="{27C96FFB-31ED-45C7-8931-9387C66C06BB}" destId="{5FCA1D47-CC50-477E-B712-DB4D768D7B60}" srcOrd="21" destOrd="0" presId="urn:microsoft.com/office/officeart/2008/layout/CircleAccentTimeline"/>
    <dgm:cxn modelId="{8F5DA235-2B89-4603-9EE5-4FD9C2893974}" type="presParOf" srcId="{5FCA1D47-CC50-477E-B712-DB4D768D7B60}" destId="{3CEF356D-E639-4880-88F2-572176E27E47}" srcOrd="0" destOrd="0" presId="urn:microsoft.com/office/officeart/2008/layout/CircleAccentTimeline"/>
    <dgm:cxn modelId="{AECBDB7E-AFAF-467A-AA8C-55D93798E123}" type="presParOf" srcId="{5FCA1D47-CC50-477E-B712-DB4D768D7B60}" destId="{62B775BF-B991-482C-8453-27AB3FA525F6}" srcOrd="1" destOrd="0" presId="urn:microsoft.com/office/officeart/2008/layout/CircleAccentTimeline"/>
    <dgm:cxn modelId="{6A8D2349-D661-4CE7-A5B3-E8F97716098C}" type="presParOf" srcId="{5FCA1D47-CC50-477E-B712-DB4D768D7B60}" destId="{A8064A80-943E-434C-8851-E6F8FE75F38C}" srcOrd="2" destOrd="0" presId="urn:microsoft.com/office/officeart/2008/layout/CircleAccentTimeline"/>
    <dgm:cxn modelId="{698C31A6-F585-496C-B39E-5EADEE190253}" type="presParOf" srcId="{27C96FFB-31ED-45C7-8931-9387C66C06BB}" destId="{3EC8F034-98A2-443D-A0D0-AFDBA49BBBA0}" srcOrd="22" destOrd="0" presId="urn:microsoft.com/office/officeart/2008/layout/CircleAccentTimeline"/>
    <dgm:cxn modelId="{8A13EC18-FD1A-4F32-B49B-158345BFCEB2}" type="presParOf" srcId="{27C96FFB-31ED-45C7-8931-9387C66C06BB}" destId="{E36A0304-2650-4CC6-88ED-20C8DF8A04F6}" srcOrd="23" destOrd="0" presId="urn:microsoft.com/office/officeart/2008/layout/CircleAccentTimeline"/>
    <dgm:cxn modelId="{D6CE17DE-FDEA-455E-AFF5-652C9754E918}" type="presParOf" srcId="{27C96FFB-31ED-45C7-8931-9387C66C06BB}" destId="{BE75E99A-8D70-4BBB-B2CE-5E3542FE2FCE}" srcOrd="24" destOrd="0" presId="urn:microsoft.com/office/officeart/2008/layout/CircleAccentTimeline"/>
    <dgm:cxn modelId="{2861CE1D-D327-4754-8617-1D591A1FD782}" type="presParOf" srcId="{27C96FFB-31ED-45C7-8931-9387C66C06BB}" destId="{FDA1BD4C-F1BD-46DD-AC48-430554A925EF}" srcOrd="25" destOrd="0" presId="urn:microsoft.com/office/officeart/2008/layout/CircleAccentTimeline"/>
    <dgm:cxn modelId="{B8EC44D5-090C-4E9C-AF9F-30A525B47DE1}" type="presParOf" srcId="{FDA1BD4C-F1BD-46DD-AC48-430554A925EF}" destId="{41077FD0-E11A-4E88-8AC3-F274A2CBB621}" srcOrd="0" destOrd="0" presId="urn:microsoft.com/office/officeart/2008/layout/CircleAccentTimeline"/>
    <dgm:cxn modelId="{AF6680D2-4D46-4CD1-918C-E772CFC92AA4}" type="presParOf" srcId="{FDA1BD4C-F1BD-46DD-AC48-430554A925EF}" destId="{D83CE792-1E95-4E22-BC2D-E667179EDAFB}" srcOrd="1" destOrd="0" presId="urn:microsoft.com/office/officeart/2008/layout/CircleAccentTimeline"/>
    <dgm:cxn modelId="{F9531752-4824-4B4F-A57B-C2705253A3B9}" type="presParOf" srcId="{FDA1BD4C-F1BD-46DD-AC48-430554A925EF}" destId="{9D3FBD18-16A3-4B0E-B177-DA014E38841E}" srcOrd="2" destOrd="0" presId="urn:microsoft.com/office/officeart/2008/layout/CircleAccentTimeline"/>
    <dgm:cxn modelId="{20692EB6-AF35-41F3-8873-098EBB02F725}" type="presParOf" srcId="{27C96FFB-31ED-45C7-8931-9387C66C06BB}" destId="{9F600E08-4600-4DE8-B927-4B0A3D4A2400}" srcOrd="26" destOrd="0" presId="urn:microsoft.com/office/officeart/2008/layout/CircleAccentTimeline"/>
    <dgm:cxn modelId="{67F83CDA-82EF-4881-AF40-1699417EA999}" type="presParOf" srcId="{27C96FFB-31ED-45C7-8931-9387C66C06BB}" destId="{05D74FBA-B8FC-4A0D-A7DE-521719623679}" srcOrd="27"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E9604B-DDEF-4961-82FC-01A711192EB2}" type="doc">
      <dgm:prSet loTypeId="urn:microsoft.com/office/officeart/2005/8/layout/chevron1" loCatId="process" qsTypeId="urn:microsoft.com/office/officeart/2005/8/quickstyle/simple1" qsCatId="simple" csTypeId="urn:microsoft.com/office/officeart/2005/8/colors/accent1_2" csCatId="accent1" phldr="1"/>
      <dgm:spPr/>
    </dgm:pt>
    <dgm:pt modelId="{A2EE876C-39F9-4558-A22F-970E26473644}">
      <dgm:prSet phldrT="[Text]"/>
      <dgm:spPr>
        <a:solidFill>
          <a:schemeClr val="tx2">
            <a:lumMod val="40000"/>
            <a:lumOff val="60000"/>
          </a:schemeClr>
        </a:solidFill>
      </dgm:spPr>
      <dgm:t>
        <a:bodyPr/>
        <a:lstStyle/>
        <a:p>
          <a:r>
            <a:rPr lang="en-US" dirty="0"/>
            <a:t>Pre-Filing Period</a:t>
          </a:r>
        </a:p>
      </dgm:t>
    </dgm:pt>
    <dgm:pt modelId="{7B1BB8BB-2072-424C-B05F-396A464934EE}" type="parTrans" cxnId="{4B10BEA8-93E6-4B38-B39F-B3AAFB97B657}">
      <dgm:prSet/>
      <dgm:spPr/>
      <dgm:t>
        <a:bodyPr/>
        <a:lstStyle/>
        <a:p>
          <a:endParaRPr lang="en-US"/>
        </a:p>
      </dgm:t>
    </dgm:pt>
    <dgm:pt modelId="{CF069E45-03BA-4FFD-8EF3-4BB82E74980F}" type="sibTrans" cxnId="{4B10BEA8-93E6-4B38-B39F-B3AAFB97B657}">
      <dgm:prSet/>
      <dgm:spPr/>
      <dgm:t>
        <a:bodyPr/>
        <a:lstStyle/>
        <a:p>
          <a:endParaRPr lang="en-US"/>
        </a:p>
      </dgm:t>
    </dgm:pt>
    <dgm:pt modelId="{8573F726-14FE-4316-8358-D494D2E9B7B3}">
      <dgm:prSet phldrT="[Text]"/>
      <dgm:spPr>
        <a:solidFill>
          <a:srgbClr val="00B0F0"/>
        </a:solidFill>
      </dgm:spPr>
      <dgm:t>
        <a:bodyPr/>
        <a:lstStyle/>
        <a:p>
          <a:r>
            <a:rPr lang="en-US" dirty="0"/>
            <a:t>Waiting Period </a:t>
          </a:r>
        </a:p>
        <a:p>
          <a:r>
            <a:rPr lang="en-US" dirty="0"/>
            <a:t>(In registration)</a:t>
          </a:r>
        </a:p>
      </dgm:t>
    </dgm:pt>
    <dgm:pt modelId="{FFC301CE-83BF-40FF-AFEC-8BA306B82D50}" type="parTrans" cxnId="{76231EAB-0E32-475D-A6E2-495340471F6B}">
      <dgm:prSet/>
      <dgm:spPr/>
      <dgm:t>
        <a:bodyPr/>
        <a:lstStyle/>
        <a:p>
          <a:endParaRPr lang="en-US"/>
        </a:p>
      </dgm:t>
    </dgm:pt>
    <dgm:pt modelId="{B13C2D2F-8D43-4D8E-A4CA-A7077D27AD7A}" type="sibTrans" cxnId="{76231EAB-0E32-475D-A6E2-495340471F6B}">
      <dgm:prSet/>
      <dgm:spPr/>
      <dgm:t>
        <a:bodyPr/>
        <a:lstStyle/>
        <a:p>
          <a:endParaRPr lang="en-US"/>
        </a:p>
      </dgm:t>
    </dgm:pt>
    <dgm:pt modelId="{076B38EC-0E41-4447-9C1C-4A90618236F7}">
      <dgm:prSet phldrT="[Text]"/>
      <dgm:spPr>
        <a:solidFill>
          <a:schemeClr val="tx2">
            <a:lumMod val="60000"/>
            <a:lumOff val="40000"/>
          </a:schemeClr>
        </a:solidFill>
      </dgm:spPr>
      <dgm:t>
        <a:bodyPr/>
        <a:lstStyle/>
        <a:p>
          <a:r>
            <a:rPr lang="en-US" dirty="0"/>
            <a:t>Registration is effective</a:t>
          </a:r>
        </a:p>
      </dgm:t>
    </dgm:pt>
    <dgm:pt modelId="{9419E1E2-DAC7-4E7F-8D43-8F0049F8A462}" type="parTrans" cxnId="{3C9283E3-300E-4B56-8FD0-0D9198C585FF}">
      <dgm:prSet/>
      <dgm:spPr/>
      <dgm:t>
        <a:bodyPr/>
        <a:lstStyle/>
        <a:p>
          <a:endParaRPr lang="en-US"/>
        </a:p>
      </dgm:t>
    </dgm:pt>
    <dgm:pt modelId="{C9865B27-361C-4A60-BEAB-29419F7B1DB6}" type="sibTrans" cxnId="{3C9283E3-300E-4B56-8FD0-0D9198C585FF}">
      <dgm:prSet/>
      <dgm:spPr/>
      <dgm:t>
        <a:bodyPr/>
        <a:lstStyle/>
        <a:p>
          <a:endParaRPr lang="en-US"/>
        </a:p>
      </dgm:t>
    </dgm:pt>
    <dgm:pt modelId="{5E497837-1B86-4971-8CD9-C1FD59CA85F4}">
      <dgm:prSet/>
      <dgm:spPr/>
      <dgm:t>
        <a:bodyPr/>
        <a:lstStyle/>
        <a:p>
          <a:r>
            <a:rPr lang="en-US" dirty="0"/>
            <a:t>Sales &amp; Delivery</a:t>
          </a:r>
        </a:p>
      </dgm:t>
    </dgm:pt>
    <dgm:pt modelId="{0C3AA673-C1B1-4EF2-8B06-97898EBDFCD7}" type="parTrans" cxnId="{032D2400-8077-40B1-8B18-4D28FC3A8811}">
      <dgm:prSet/>
      <dgm:spPr/>
      <dgm:t>
        <a:bodyPr/>
        <a:lstStyle/>
        <a:p>
          <a:endParaRPr lang="en-US"/>
        </a:p>
      </dgm:t>
    </dgm:pt>
    <dgm:pt modelId="{5805534C-94CC-49CC-B6EA-AEF50F32A264}" type="sibTrans" cxnId="{032D2400-8077-40B1-8B18-4D28FC3A8811}">
      <dgm:prSet/>
      <dgm:spPr/>
      <dgm:t>
        <a:bodyPr/>
        <a:lstStyle/>
        <a:p>
          <a:endParaRPr lang="en-US"/>
        </a:p>
      </dgm:t>
    </dgm:pt>
    <dgm:pt modelId="{68F21F91-21B5-4D10-9C9B-9AAAADC43FCD}" type="pres">
      <dgm:prSet presAssocID="{95E9604B-DDEF-4961-82FC-01A711192EB2}" presName="Name0" presStyleCnt="0">
        <dgm:presLayoutVars>
          <dgm:dir/>
          <dgm:animLvl val="lvl"/>
          <dgm:resizeHandles val="exact"/>
        </dgm:presLayoutVars>
      </dgm:prSet>
      <dgm:spPr/>
    </dgm:pt>
    <dgm:pt modelId="{4D4A35D0-7514-4F0F-A960-26692EFA80C3}" type="pres">
      <dgm:prSet presAssocID="{A2EE876C-39F9-4558-A22F-970E26473644}" presName="parTxOnly" presStyleLbl="node1" presStyleIdx="0" presStyleCnt="4">
        <dgm:presLayoutVars>
          <dgm:chMax val="0"/>
          <dgm:chPref val="0"/>
          <dgm:bulletEnabled val="1"/>
        </dgm:presLayoutVars>
      </dgm:prSet>
      <dgm:spPr/>
    </dgm:pt>
    <dgm:pt modelId="{BDD0F83C-B8EF-4FEB-BAE0-7A530D89314F}" type="pres">
      <dgm:prSet presAssocID="{CF069E45-03BA-4FFD-8EF3-4BB82E74980F}" presName="parTxOnlySpace" presStyleCnt="0"/>
      <dgm:spPr/>
    </dgm:pt>
    <dgm:pt modelId="{9D648608-AB75-40FF-952C-E45B5DC73BB9}" type="pres">
      <dgm:prSet presAssocID="{8573F726-14FE-4316-8358-D494D2E9B7B3}" presName="parTxOnly" presStyleLbl="node1" presStyleIdx="1" presStyleCnt="4">
        <dgm:presLayoutVars>
          <dgm:chMax val="0"/>
          <dgm:chPref val="0"/>
          <dgm:bulletEnabled val="1"/>
        </dgm:presLayoutVars>
      </dgm:prSet>
      <dgm:spPr/>
    </dgm:pt>
    <dgm:pt modelId="{B6C593A6-4B52-4E29-B2A8-1B8BC17742A5}" type="pres">
      <dgm:prSet presAssocID="{B13C2D2F-8D43-4D8E-A4CA-A7077D27AD7A}" presName="parTxOnlySpace" presStyleCnt="0"/>
      <dgm:spPr/>
    </dgm:pt>
    <dgm:pt modelId="{3E961713-CF89-489D-BC98-CF8A34D95708}" type="pres">
      <dgm:prSet presAssocID="{076B38EC-0E41-4447-9C1C-4A90618236F7}" presName="parTxOnly" presStyleLbl="node1" presStyleIdx="2" presStyleCnt="4">
        <dgm:presLayoutVars>
          <dgm:chMax val="0"/>
          <dgm:chPref val="0"/>
          <dgm:bulletEnabled val="1"/>
        </dgm:presLayoutVars>
      </dgm:prSet>
      <dgm:spPr/>
    </dgm:pt>
    <dgm:pt modelId="{48D77E88-E20B-4EAB-9DEB-85B719186784}" type="pres">
      <dgm:prSet presAssocID="{C9865B27-361C-4A60-BEAB-29419F7B1DB6}" presName="parTxOnlySpace" presStyleCnt="0"/>
      <dgm:spPr/>
    </dgm:pt>
    <dgm:pt modelId="{D799983C-5214-4E63-86B8-40D67C8FFF34}" type="pres">
      <dgm:prSet presAssocID="{5E497837-1B86-4971-8CD9-C1FD59CA85F4}" presName="parTxOnly" presStyleLbl="node1" presStyleIdx="3" presStyleCnt="4">
        <dgm:presLayoutVars>
          <dgm:chMax val="0"/>
          <dgm:chPref val="0"/>
          <dgm:bulletEnabled val="1"/>
        </dgm:presLayoutVars>
      </dgm:prSet>
      <dgm:spPr/>
    </dgm:pt>
  </dgm:ptLst>
  <dgm:cxnLst>
    <dgm:cxn modelId="{032D2400-8077-40B1-8B18-4D28FC3A8811}" srcId="{95E9604B-DDEF-4961-82FC-01A711192EB2}" destId="{5E497837-1B86-4971-8CD9-C1FD59CA85F4}" srcOrd="3" destOrd="0" parTransId="{0C3AA673-C1B1-4EF2-8B06-97898EBDFCD7}" sibTransId="{5805534C-94CC-49CC-B6EA-AEF50F32A264}"/>
    <dgm:cxn modelId="{EDCADD77-5740-4920-81B0-B43C2735C62F}" type="presOf" srcId="{A2EE876C-39F9-4558-A22F-970E26473644}" destId="{4D4A35D0-7514-4F0F-A960-26692EFA80C3}" srcOrd="0" destOrd="0" presId="urn:microsoft.com/office/officeart/2005/8/layout/chevron1"/>
    <dgm:cxn modelId="{9B8BFF97-859C-4BBA-8E8D-54B9079B0165}" type="presOf" srcId="{5E497837-1B86-4971-8CD9-C1FD59CA85F4}" destId="{D799983C-5214-4E63-86B8-40D67C8FFF34}" srcOrd="0" destOrd="0" presId="urn:microsoft.com/office/officeart/2005/8/layout/chevron1"/>
    <dgm:cxn modelId="{A7FC879B-9FDA-42E3-B065-F2C15222A9B3}" type="presOf" srcId="{95E9604B-DDEF-4961-82FC-01A711192EB2}" destId="{68F21F91-21B5-4D10-9C9B-9AAAADC43FCD}" srcOrd="0" destOrd="0" presId="urn:microsoft.com/office/officeart/2005/8/layout/chevron1"/>
    <dgm:cxn modelId="{4B10BEA8-93E6-4B38-B39F-B3AAFB97B657}" srcId="{95E9604B-DDEF-4961-82FC-01A711192EB2}" destId="{A2EE876C-39F9-4558-A22F-970E26473644}" srcOrd="0" destOrd="0" parTransId="{7B1BB8BB-2072-424C-B05F-396A464934EE}" sibTransId="{CF069E45-03BA-4FFD-8EF3-4BB82E74980F}"/>
    <dgm:cxn modelId="{76231EAB-0E32-475D-A6E2-495340471F6B}" srcId="{95E9604B-DDEF-4961-82FC-01A711192EB2}" destId="{8573F726-14FE-4316-8358-D494D2E9B7B3}" srcOrd="1" destOrd="0" parTransId="{FFC301CE-83BF-40FF-AFEC-8BA306B82D50}" sibTransId="{B13C2D2F-8D43-4D8E-A4CA-A7077D27AD7A}"/>
    <dgm:cxn modelId="{3C9283E3-300E-4B56-8FD0-0D9198C585FF}" srcId="{95E9604B-DDEF-4961-82FC-01A711192EB2}" destId="{076B38EC-0E41-4447-9C1C-4A90618236F7}" srcOrd="2" destOrd="0" parTransId="{9419E1E2-DAC7-4E7F-8D43-8F0049F8A462}" sibTransId="{C9865B27-361C-4A60-BEAB-29419F7B1DB6}"/>
    <dgm:cxn modelId="{793595EA-3672-4F45-ABB7-EF51C1C93F3B}" type="presOf" srcId="{8573F726-14FE-4316-8358-D494D2E9B7B3}" destId="{9D648608-AB75-40FF-952C-E45B5DC73BB9}" srcOrd="0" destOrd="0" presId="urn:microsoft.com/office/officeart/2005/8/layout/chevron1"/>
    <dgm:cxn modelId="{3E01A3F6-101B-405E-8EB1-4CC1B0EDA23E}" type="presOf" srcId="{076B38EC-0E41-4447-9C1C-4A90618236F7}" destId="{3E961713-CF89-489D-BC98-CF8A34D95708}" srcOrd="0" destOrd="0" presId="urn:microsoft.com/office/officeart/2005/8/layout/chevron1"/>
    <dgm:cxn modelId="{99205BD1-D2A3-4B31-922E-6D2A9EB34DE3}" type="presParOf" srcId="{68F21F91-21B5-4D10-9C9B-9AAAADC43FCD}" destId="{4D4A35D0-7514-4F0F-A960-26692EFA80C3}" srcOrd="0" destOrd="0" presId="urn:microsoft.com/office/officeart/2005/8/layout/chevron1"/>
    <dgm:cxn modelId="{77353EAC-2A10-4D58-8E3A-30CF836E0F7D}" type="presParOf" srcId="{68F21F91-21B5-4D10-9C9B-9AAAADC43FCD}" destId="{BDD0F83C-B8EF-4FEB-BAE0-7A530D89314F}" srcOrd="1" destOrd="0" presId="urn:microsoft.com/office/officeart/2005/8/layout/chevron1"/>
    <dgm:cxn modelId="{7318B7EB-52A1-4548-84AA-B7FEFE20292F}" type="presParOf" srcId="{68F21F91-21B5-4D10-9C9B-9AAAADC43FCD}" destId="{9D648608-AB75-40FF-952C-E45B5DC73BB9}" srcOrd="2" destOrd="0" presId="urn:microsoft.com/office/officeart/2005/8/layout/chevron1"/>
    <dgm:cxn modelId="{9498C4F2-BB7A-451D-8FDA-113AEA1CC9B5}" type="presParOf" srcId="{68F21F91-21B5-4D10-9C9B-9AAAADC43FCD}" destId="{B6C593A6-4B52-4E29-B2A8-1B8BC17742A5}" srcOrd="3" destOrd="0" presId="urn:microsoft.com/office/officeart/2005/8/layout/chevron1"/>
    <dgm:cxn modelId="{711625D6-3A9E-42EF-A16E-39B56A84B36F}" type="presParOf" srcId="{68F21F91-21B5-4D10-9C9B-9AAAADC43FCD}" destId="{3E961713-CF89-489D-BC98-CF8A34D95708}" srcOrd="4" destOrd="0" presId="urn:microsoft.com/office/officeart/2005/8/layout/chevron1"/>
    <dgm:cxn modelId="{A8B7426F-6707-4017-9358-DCF8E3A4E5D8}" type="presParOf" srcId="{68F21F91-21B5-4D10-9C9B-9AAAADC43FCD}" destId="{48D77E88-E20B-4EAB-9DEB-85B719186784}" srcOrd="5" destOrd="0" presId="urn:microsoft.com/office/officeart/2005/8/layout/chevron1"/>
    <dgm:cxn modelId="{01D4BD66-BBAB-4F8E-92DD-D8860635E4FE}" type="presParOf" srcId="{68F21F91-21B5-4D10-9C9B-9AAAADC43FCD}" destId="{D799983C-5214-4E63-86B8-40D67C8FFF3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E9604B-DDEF-4961-82FC-01A711192EB2}" type="doc">
      <dgm:prSet loTypeId="urn:microsoft.com/office/officeart/2005/8/layout/chevron1" loCatId="process" qsTypeId="urn:microsoft.com/office/officeart/2005/8/quickstyle/simple1" qsCatId="simple" csTypeId="urn:microsoft.com/office/officeart/2005/8/colors/accent1_2" csCatId="accent1" phldr="1"/>
      <dgm:spPr/>
    </dgm:pt>
    <dgm:pt modelId="{A2EE876C-39F9-4558-A22F-970E26473644}">
      <dgm:prSet phldrT="[Text]"/>
      <dgm:spPr>
        <a:solidFill>
          <a:schemeClr val="accent4">
            <a:lumMod val="40000"/>
            <a:lumOff val="60000"/>
          </a:schemeClr>
        </a:solidFill>
      </dgm:spPr>
      <dgm:t>
        <a:bodyPr/>
        <a:lstStyle/>
        <a:p>
          <a:r>
            <a:rPr lang="en-US" dirty="0"/>
            <a:t>Pre-Filing Period</a:t>
          </a:r>
        </a:p>
      </dgm:t>
    </dgm:pt>
    <dgm:pt modelId="{7B1BB8BB-2072-424C-B05F-396A464934EE}" type="parTrans" cxnId="{4B10BEA8-93E6-4B38-B39F-B3AAFB97B657}">
      <dgm:prSet/>
      <dgm:spPr/>
      <dgm:t>
        <a:bodyPr/>
        <a:lstStyle/>
        <a:p>
          <a:endParaRPr lang="en-US"/>
        </a:p>
      </dgm:t>
    </dgm:pt>
    <dgm:pt modelId="{CF069E45-03BA-4FFD-8EF3-4BB82E74980F}" type="sibTrans" cxnId="{4B10BEA8-93E6-4B38-B39F-B3AAFB97B657}">
      <dgm:prSet/>
      <dgm:spPr/>
      <dgm:t>
        <a:bodyPr/>
        <a:lstStyle/>
        <a:p>
          <a:endParaRPr lang="en-US"/>
        </a:p>
      </dgm:t>
    </dgm:pt>
    <dgm:pt modelId="{8573F726-14FE-4316-8358-D494D2E9B7B3}">
      <dgm:prSet phldrT="[Text]"/>
      <dgm:spPr>
        <a:solidFill>
          <a:schemeClr val="accent4">
            <a:lumMod val="60000"/>
            <a:lumOff val="40000"/>
          </a:schemeClr>
        </a:solidFill>
      </dgm:spPr>
      <dgm:t>
        <a:bodyPr/>
        <a:lstStyle/>
        <a:p>
          <a:r>
            <a:rPr lang="en-US" dirty="0"/>
            <a:t>Waiting Period </a:t>
          </a:r>
        </a:p>
        <a:p>
          <a:r>
            <a:rPr lang="en-US" dirty="0"/>
            <a:t>(In registration)</a:t>
          </a:r>
        </a:p>
      </dgm:t>
    </dgm:pt>
    <dgm:pt modelId="{FFC301CE-83BF-40FF-AFEC-8BA306B82D50}" type="parTrans" cxnId="{76231EAB-0E32-475D-A6E2-495340471F6B}">
      <dgm:prSet/>
      <dgm:spPr/>
      <dgm:t>
        <a:bodyPr/>
        <a:lstStyle/>
        <a:p>
          <a:endParaRPr lang="en-US"/>
        </a:p>
      </dgm:t>
    </dgm:pt>
    <dgm:pt modelId="{B13C2D2F-8D43-4D8E-A4CA-A7077D27AD7A}" type="sibTrans" cxnId="{76231EAB-0E32-475D-A6E2-495340471F6B}">
      <dgm:prSet/>
      <dgm:spPr/>
      <dgm:t>
        <a:bodyPr/>
        <a:lstStyle/>
        <a:p>
          <a:endParaRPr lang="en-US"/>
        </a:p>
      </dgm:t>
    </dgm:pt>
    <dgm:pt modelId="{076B38EC-0E41-4447-9C1C-4A90618236F7}">
      <dgm:prSet phldrT="[Text]"/>
      <dgm:spPr>
        <a:solidFill>
          <a:schemeClr val="accent4">
            <a:lumMod val="75000"/>
          </a:schemeClr>
        </a:solidFill>
      </dgm:spPr>
      <dgm:t>
        <a:bodyPr/>
        <a:lstStyle/>
        <a:p>
          <a:r>
            <a:rPr lang="en-US" dirty="0"/>
            <a:t>Registration is effective</a:t>
          </a:r>
        </a:p>
      </dgm:t>
    </dgm:pt>
    <dgm:pt modelId="{9419E1E2-DAC7-4E7F-8D43-8F0049F8A462}" type="parTrans" cxnId="{3C9283E3-300E-4B56-8FD0-0D9198C585FF}">
      <dgm:prSet/>
      <dgm:spPr/>
      <dgm:t>
        <a:bodyPr/>
        <a:lstStyle/>
        <a:p>
          <a:endParaRPr lang="en-US"/>
        </a:p>
      </dgm:t>
    </dgm:pt>
    <dgm:pt modelId="{C9865B27-361C-4A60-BEAB-29419F7B1DB6}" type="sibTrans" cxnId="{3C9283E3-300E-4B56-8FD0-0D9198C585FF}">
      <dgm:prSet/>
      <dgm:spPr/>
      <dgm:t>
        <a:bodyPr/>
        <a:lstStyle/>
        <a:p>
          <a:endParaRPr lang="en-US"/>
        </a:p>
      </dgm:t>
    </dgm:pt>
    <dgm:pt modelId="{5E497837-1B86-4971-8CD9-C1FD59CA85F4}">
      <dgm:prSet/>
      <dgm:spPr>
        <a:solidFill>
          <a:schemeClr val="accent4">
            <a:lumMod val="50000"/>
          </a:schemeClr>
        </a:solidFill>
      </dgm:spPr>
      <dgm:t>
        <a:bodyPr/>
        <a:lstStyle/>
        <a:p>
          <a:r>
            <a:rPr lang="en-US" dirty="0"/>
            <a:t>Sales &amp; Delivery</a:t>
          </a:r>
        </a:p>
      </dgm:t>
    </dgm:pt>
    <dgm:pt modelId="{0C3AA673-C1B1-4EF2-8B06-97898EBDFCD7}" type="parTrans" cxnId="{032D2400-8077-40B1-8B18-4D28FC3A8811}">
      <dgm:prSet/>
      <dgm:spPr/>
      <dgm:t>
        <a:bodyPr/>
        <a:lstStyle/>
        <a:p>
          <a:endParaRPr lang="en-US"/>
        </a:p>
      </dgm:t>
    </dgm:pt>
    <dgm:pt modelId="{5805534C-94CC-49CC-B6EA-AEF50F32A264}" type="sibTrans" cxnId="{032D2400-8077-40B1-8B18-4D28FC3A8811}">
      <dgm:prSet/>
      <dgm:spPr/>
      <dgm:t>
        <a:bodyPr/>
        <a:lstStyle/>
        <a:p>
          <a:endParaRPr lang="en-US"/>
        </a:p>
      </dgm:t>
    </dgm:pt>
    <dgm:pt modelId="{68F21F91-21B5-4D10-9C9B-9AAAADC43FCD}" type="pres">
      <dgm:prSet presAssocID="{95E9604B-DDEF-4961-82FC-01A711192EB2}" presName="Name0" presStyleCnt="0">
        <dgm:presLayoutVars>
          <dgm:dir/>
          <dgm:animLvl val="lvl"/>
          <dgm:resizeHandles val="exact"/>
        </dgm:presLayoutVars>
      </dgm:prSet>
      <dgm:spPr/>
    </dgm:pt>
    <dgm:pt modelId="{4D4A35D0-7514-4F0F-A960-26692EFA80C3}" type="pres">
      <dgm:prSet presAssocID="{A2EE876C-39F9-4558-A22F-970E26473644}" presName="parTxOnly" presStyleLbl="node1" presStyleIdx="0" presStyleCnt="4">
        <dgm:presLayoutVars>
          <dgm:chMax val="0"/>
          <dgm:chPref val="0"/>
          <dgm:bulletEnabled val="1"/>
        </dgm:presLayoutVars>
      </dgm:prSet>
      <dgm:spPr/>
    </dgm:pt>
    <dgm:pt modelId="{BDD0F83C-B8EF-4FEB-BAE0-7A530D89314F}" type="pres">
      <dgm:prSet presAssocID="{CF069E45-03BA-4FFD-8EF3-4BB82E74980F}" presName="parTxOnlySpace" presStyleCnt="0"/>
      <dgm:spPr/>
    </dgm:pt>
    <dgm:pt modelId="{9D648608-AB75-40FF-952C-E45B5DC73BB9}" type="pres">
      <dgm:prSet presAssocID="{8573F726-14FE-4316-8358-D494D2E9B7B3}" presName="parTxOnly" presStyleLbl="node1" presStyleIdx="1" presStyleCnt="4">
        <dgm:presLayoutVars>
          <dgm:chMax val="0"/>
          <dgm:chPref val="0"/>
          <dgm:bulletEnabled val="1"/>
        </dgm:presLayoutVars>
      </dgm:prSet>
      <dgm:spPr/>
    </dgm:pt>
    <dgm:pt modelId="{B6C593A6-4B52-4E29-B2A8-1B8BC17742A5}" type="pres">
      <dgm:prSet presAssocID="{B13C2D2F-8D43-4D8E-A4CA-A7077D27AD7A}" presName="parTxOnlySpace" presStyleCnt="0"/>
      <dgm:spPr/>
    </dgm:pt>
    <dgm:pt modelId="{3E961713-CF89-489D-BC98-CF8A34D95708}" type="pres">
      <dgm:prSet presAssocID="{076B38EC-0E41-4447-9C1C-4A90618236F7}" presName="parTxOnly" presStyleLbl="node1" presStyleIdx="2" presStyleCnt="4">
        <dgm:presLayoutVars>
          <dgm:chMax val="0"/>
          <dgm:chPref val="0"/>
          <dgm:bulletEnabled val="1"/>
        </dgm:presLayoutVars>
      </dgm:prSet>
      <dgm:spPr/>
    </dgm:pt>
    <dgm:pt modelId="{48D77E88-E20B-4EAB-9DEB-85B719186784}" type="pres">
      <dgm:prSet presAssocID="{C9865B27-361C-4A60-BEAB-29419F7B1DB6}" presName="parTxOnlySpace" presStyleCnt="0"/>
      <dgm:spPr/>
    </dgm:pt>
    <dgm:pt modelId="{D799983C-5214-4E63-86B8-40D67C8FFF34}" type="pres">
      <dgm:prSet presAssocID="{5E497837-1B86-4971-8CD9-C1FD59CA85F4}" presName="parTxOnly" presStyleLbl="node1" presStyleIdx="3" presStyleCnt="4">
        <dgm:presLayoutVars>
          <dgm:chMax val="0"/>
          <dgm:chPref val="0"/>
          <dgm:bulletEnabled val="1"/>
        </dgm:presLayoutVars>
      </dgm:prSet>
      <dgm:spPr/>
    </dgm:pt>
  </dgm:ptLst>
  <dgm:cxnLst>
    <dgm:cxn modelId="{032D2400-8077-40B1-8B18-4D28FC3A8811}" srcId="{95E9604B-DDEF-4961-82FC-01A711192EB2}" destId="{5E497837-1B86-4971-8CD9-C1FD59CA85F4}" srcOrd="3" destOrd="0" parTransId="{0C3AA673-C1B1-4EF2-8B06-97898EBDFCD7}" sibTransId="{5805534C-94CC-49CC-B6EA-AEF50F32A264}"/>
    <dgm:cxn modelId="{EDCADD77-5740-4920-81B0-B43C2735C62F}" type="presOf" srcId="{A2EE876C-39F9-4558-A22F-970E26473644}" destId="{4D4A35D0-7514-4F0F-A960-26692EFA80C3}" srcOrd="0" destOrd="0" presId="urn:microsoft.com/office/officeart/2005/8/layout/chevron1"/>
    <dgm:cxn modelId="{9B8BFF97-859C-4BBA-8E8D-54B9079B0165}" type="presOf" srcId="{5E497837-1B86-4971-8CD9-C1FD59CA85F4}" destId="{D799983C-5214-4E63-86B8-40D67C8FFF34}" srcOrd="0" destOrd="0" presId="urn:microsoft.com/office/officeart/2005/8/layout/chevron1"/>
    <dgm:cxn modelId="{A7FC879B-9FDA-42E3-B065-F2C15222A9B3}" type="presOf" srcId="{95E9604B-DDEF-4961-82FC-01A711192EB2}" destId="{68F21F91-21B5-4D10-9C9B-9AAAADC43FCD}" srcOrd="0" destOrd="0" presId="urn:microsoft.com/office/officeart/2005/8/layout/chevron1"/>
    <dgm:cxn modelId="{4B10BEA8-93E6-4B38-B39F-B3AAFB97B657}" srcId="{95E9604B-DDEF-4961-82FC-01A711192EB2}" destId="{A2EE876C-39F9-4558-A22F-970E26473644}" srcOrd="0" destOrd="0" parTransId="{7B1BB8BB-2072-424C-B05F-396A464934EE}" sibTransId="{CF069E45-03BA-4FFD-8EF3-4BB82E74980F}"/>
    <dgm:cxn modelId="{76231EAB-0E32-475D-A6E2-495340471F6B}" srcId="{95E9604B-DDEF-4961-82FC-01A711192EB2}" destId="{8573F726-14FE-4316-8358-D494D2E9B7B3}" srcOrd="1" destOrd="0" parTransId="{FFC301CE-83BF-40FF-AFEC-8BA306B82D50}" sibTransId="{B13C2D2F-8D43-4D8E-A4CA-A7077D27AD7A}"/>
    <dgm:cxn modelId="{3C9283E3-300E-4B56-8FD0-0D9198C585FF}" srcId="{95E9604B-DDEF-4961-82FC-01A711192EB2}" destId="{076B38EC-0E41-4447-9C1C-4A90618236F7}" srcOrd="2" destOrd="0" parTransId="{9419E1E2-DAC7-4E7F-8D43-8F0049F8A462}" sibTransId="{C9865B27-361C-4A60-BEAB-29419F7B1DB6}"/>
    <dgm:cxn modelId="{793595EA-3672-4F45-ABB7-EF51C1C93F3B}" type="presOf" srcId="{8573F726-14FE-4316-8358-D494D2E9B7B3}" destId="{9D648608-AB75-40FF-952C-E45B5DC73BB9}" srcOrd="0" destOrd="0" presId="urn:microsoft.com/office/officeart/2005/8/layout/chevron1"/>
    <dgm:cxn modelId="{3E01A3F6-101B-405E-8EB1-4CC1B0EDA23E}" type="presOf" srcId="{076B38EC-0E41-4447-9C1C-4A90618236F7}" destId="{3E961713-CF89-489D-BC98-CF8A34D95708}" srcOrd="0" destOrd="0" presId="urn:microsoft.com/office/officeart/2005/8/layout/chevron1"/>
    <dgm:cxn modelId="{99205BD1-D2A3-4B31-922E-6D2A9EB34DE3}" type="presParOf" srcId="{68F21F91-21B5-4D10-9C9B-9AAAADC43FCD}" destId="{4D4A35D0-7514-4F0F-A960-26692EFA80C3}" srcOrd="0" destOrd="0" presId="urn:microsoft.com/office/officeart/2005/8/layout/chevron1"/>
    <dgm:cxn modelId="{77353EAC-2A10-4D58-8E3A-30CF836E0F7D}" type="presParOf" srcId="{68F21F91-21B5-4D10-9C9B-9AAAADC43FCD}" destId="{BDD0F83C-B8EF-4FEB-BAE0-7A530D89314F}" srcOrd="1" destOrd="0" presId="urn:microsoft.com/office/officeart/2005/8/layout/chevron1"/>
    <dgm:cxn modelId="{7318B7EB-52A1-4548-84AA-B7FEFE20292F}" type="presParOf" srcId="{68F21F91-21B5-4D10-9C9B-9AAAADC43FCD}" destId="{9D648608-AB75-40FF-952C-E45B5DC73BB9}" srcOrd="2" destOrd="0" presId="urn:microsoft.com/office/officeart/2005/8/layout/chevron1"/>
    <dgm:cxn modelId="{9498C4F2-BB7A-451D-8FDA-113AEA1CC9B5}" type="presParOf" srcId="{68F21F91-21B5-4D10-9C9B-9AAAADC43FCD}" destId="{B6C593A6-4B52-4E29-B2A8-1B8BC17742A5}" srcOrd="3" destOrd="0" presId="urn:microsoft.com/office/officeart/2005/8/layout/chevron1"/>
    <dgm:cxn modelId="{711625D6-3A9E-42EF-A16E-39B56A84B36F}" type="presParOf" srcId="{68F21F91-21B5-4D10-9C9B-9AAAADC43FCD}" destId="{3E961713-CF89-489D-BC98-CF8A34D95708}" srcOrd="4" destOrd="0" presId="urn:microsoft.com/office/officeart/2005/8/layout/chevron1"/>
    <dgm:cxn modelId="{A8B7426F-6707-4017-9358-DCF8E3A4E5D8}" type="presParOf" srcId="{68F21F91-21B5-4D10-9C9B-9AAAADC43FCD}" destId="{48D77E88-E20B-4EAB-9DEB-85B719186784}" srcOrd="5" destOrd="0" presId="urn:microsoft.com/office/officeart/2005/8/layout/chevron1"/>
    <dgm:cxn modelId="{01D4BD66-BBAB-4F8E-92DD-D8860635E4FE}" type="presParOf" srcId="{68F21F91-21B5-4D10-9C9B-9AAAADC43FCD}" destId="{D799983C-5214-4E63-86B8-40D67C8FFF34}"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2351" y="1811619"/>
          <a:ext cx="1471539" cy="1471539"/>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520855" y="612014"/>
          <a:ext cx="1829286" cy="88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520855" y="612014"/>
        <a:ext cx="1829286" cy="881574"/>
      </dsp:txXfrm>
    </dsp:sp>
    <dsp:sp modelId="{532FB413-D177-427C-9CF9-0DC44C2E7A1A}">
      <dsp:nvSpPr>
        <dsp:cNvPr id="0" name=""/>
        <dsp:cNvSpPr/>
      </dsp:nvSpPr>
      <dsp:spPr>
        <a:xfrm>
          <a:off x="1584732" y="2165478"/>
          <a:ext cx="763822" cy="76382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680089" y="3228597"/>
          <a:ext cx="1582419" cy="76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680089" y="3228597"/>
        <a:ext cx="1582419" cy="762983"/>
      </dsp:txXfrm>
    </dsp:sp>
    <dsp:sp modelId="{C3E5836B-2D61-43B1-9E2B-A1E18FC8F9C7}">
      <dsp:nvSpPr>
        <dsp:cNvPr id="0" name=""/>
        <dsp:cNvSpPr/>
      </dsp:nvSpPr>
      <dsp:spPr>
        <a:xfrm rot="17700000">
          <a:off x="1670777" y="1103197"/>
          <a:ext cx="1582419" cy="762983"/>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2459278" y="2165478"/>
          <a:ext cx="763822" cy="763822"/>
        </a:xfrm>
        <a:prstGeom prst="ellipse">
          <a:avLst/>
        </a:prstGeom>
        <a:solidFill>
          <a:schemeClr val="accent5">
            <a:hueOff val="-79958"/>
            <a:satOff val="-2966"/>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738515" y="3266166"/>
          <a:ext cx="1582419" cy="76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 friends</a:t>
          </a:r>
        </a:p>
      </dsp:txBody>
      <dsp:txXfrm>
        <a:off x="1738515" y="3266166"/>
        <a:ext cx="1582419" cy="762983"/>
      </dsp:txXfrm>
    </dsp:sp>
    <dsp:sp modelId="{15D8124C-DCD5-4E25-AD17-DC0338C775B8}">
      <dsp:nvSpPr>
        <dsp:cNvPr id="0" name=""/>
        <dsp:cNvSpPr/>
      </dsp:nvSpPr>
      <dsp:spPr>
        <a:xfrm rot="17700000">
          <a:off x="2545323" y="1103197"/>
          <a:ext cx="1582419" cy="762983"/>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3333941" y="1811619"/>
          <a:ext cx="1471539" cy="1471539"/>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852445" y="612014"/>
          <a:ext cx="1829286" cy="88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852445" y="612014"/>
        <a:ext cx="1829286" cy="881574"/>
      </dsp:txXfrm>
    </dsp:sp>
    <dsp:sp modelId="{F656C8EE-AB9F-46A6-91C8-87A24D082EEA}">
      <dsp:nvSpPr>
        <dsp:cNvPr id="0" name=""/>
        <dsp:cNvSpPr/>
      </dsp:nvSpPr>
      <dsp:spPr>
        <a:xfrm>
          <a:off x="4916440" y="1811619"/>
          <a:ext cx="1471539" cy="1471539"/>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5434943" y="612014"/>
          <a:ext cx="1829286" cy="88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5434943" y="612014"/>
        <a:ext cx="1829286" cy="881574"/>
      </dsp:txXfrm>
    </dsp:sp>
    <dsp:sp modelId="{325CC226-F799-4B16-855C-6641A611F31C}">
      <dsp:nvSpPr>
        <dsp:cNvPr id="0" name=""/>
        <dsp:cNvSpPr/>
      </dsp:nvSpPr>
      <dsp:spPr>
        <a:xfrm>
          <a:off x="8373870" y="1610754"/>
          <a:ext cx="1471539" cy="1471539"/>
        </a:xfrm>
        <a:prstGeom prst="donut">
          <a:avLst>
            <a:gd name="adj" fmla="val 2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8814922" y="574445"/>
          <a:ext cx="1829286" cy="88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8814922" y="574445"/>
        <a:ext cx="1829286" cy="881574"/>
      </dsp:txXfrm>
    </dsp:sp>
    <dsp:sp modelId="{3CEF356D-E639-4880-88F2-572176E27E47}">
      <dsp:nvSpPr>
        <dsp:cNvPr id="0" name=""/>
        <dsp:cNvSpPr/>
      </dsp:nvSpPr>
      <dsp:spPr>
        <a:xfrm>
          <a:off x="6523710" y="2097643"/>
          <a:ext cx="763822" cy="763822"/>
        </a:xfrm>
        <a:prstGeom prst="ellipse">
          <a:avLst/>
        </a:prstGeom>
        <a:solidFill>
          <a:schemeClr val="accent5">
            <a:hueOff val="-159915"/>
            <a:satOff val="-5931"/>
            <a:lumOff val="9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5536233" y="3266166"/>
          <a:ext cx="1582419" cy="76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5536233" y="3266166"/>
        <a:ext cx="1582419" cy="762983"/>
      </dsp:txXfrm>
    </dsp:sp>
    <dsp:sp modelId="{A8064A80-943E-434C-8851-E6F8FE75F38C}">
      <dsp:nvSpPr>
        <dsp:cNvPr id="0" name=""/>
        <dsp:cNvSpPr/>
      </dsp:nvSpPr>
      <dsp:spPr>
        <a:xfrm rot="17700000">
          <a:off x="8167364" y="1103197"/>
          <a:ext cx="1582419" cy="762983"/>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7400104" y="2097643"/>
          <a:ext cx="763822" cy="763822"/>
        </a:xfrm>
        <a:prstGeom prst="ellipse">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6899506" y="3266166"/>
          <a:ext cx="1582419" cy="76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6899506" y="3266166"/>
        <a:ext cx="1582419" cy="762983"/>
      </dsp:txXfrm>
    </dsp:sp>
    <dsp:sp modelId="{9D3FBD18-16A3-4B0E-B177-DA014E38841E}">
      <dsp:nvSpPr>
        <dsp:cNvPr id="0" name=""/>
        <dsp:cNvSpPr/>
      </dsp:nvSpPr>
      <dsp:spPr>
        <a:xfrm rot="17700000">
          <a:off x="9041910" y="1103197"/>
          <a:ext cx="1582419" cy="7629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236151" y="2045715"/>
          <a:ext cx="1363402" cy="1363402"/>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716552" y="934264"/>
          <a:ext cx="1694860" cy="81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716552" y="934264"/>
        <a:ext cx="1694860" cy="816791"/>
      </dsp:txXfrm>
    </dsp:sp>
    <dsp:sp modelId="{532FB413-D177-427C-9CF9-0DC44C2E7A1A}">
      <dsp:nvSpPr>
        <dsp:cNvPr id="0" name=""/>
        <dsp:cNvSpPr/>
      </dsp:nvSpPr>
      <dsp:spPr>
        <a:xfrm>
          <a:off x="1702249" y="2373570"/>
          <a:ext cx="707692" cy="70769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864085" y="3358566"/>
          <a:ext cx="1466134" cy="70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864085" y="3358566"/>
        <a:ext cx="1466134" cy="706914"/>
      </dsp:txXfrm>
    </dsp:sp>
    <dsp:sp modelId="{C3E5836B-2D61-43B1-9E2B-A1E18FC8F9C7}">
      <dsp:nvSpPr>
        <dsp:cNvPr id="0" name=""/>
        <dsp:cNvSpPr/>
      </dsp:nvSpPr>
      <dsp:spPr>
        <a:xfrm rot="17700000">
          <a:off x="1781972" y="1389352"/>
          <a:ext cx="1466134" cy="706914"/>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2512529" y="2373570"/>
          <a:ext cx="707692" cy="707692"/>
        </a:xfrm>
        <a:prstGeom prst="ellipse">
          <a:avLst/>
        </a:prstGeom>
        <a:solidFill>
          <a:schemeClr val="accent5">
            <a:hueOff val="-79958"/>
            <a:satOff val="-2966"/>
            <a:lumOff val="47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844731" y="3358743"/>
          <a:ext cx="1466134" cy="70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Family/friends</a:t>
          </a:r>
        </a:p>
      </dsp:txBody>
      <dsp:txXfrm>
        <a:off x="1844731" y="3358743"/>
        <a:ext cx="1466134" cy="706914"/>
      </dsp:txXfrm>
    </dsp:sp>
    <dsp:sp modelId="{15D8124C-DCD5-4E25-AD17-DC0338C775B8}">
      <dsp:nvSpPr>
        <dsp:cNvPr id="0" name=""/>
        <dsp:cNvSpPr/>
      </dsp:nvSpPr>
      <dsp:spPr>
        <a:xfrm rot="17700000">
          <a:off x="2592251" y="1389352"/>
          <a:ext cx="1466134" cy="706914"/>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3322917" y="2045715"/>
          <a:ext cx="1363402" cy="1363402"/>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803319" y="934264"/>
          <a:ext cx="1694860" cy="81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803319" y="934264"/>
        <a:ext cx="1694860" cy="816791"/>
      </dsp:txXfrm>
    </dsp:sp>
    <dsp:sp modelId="{F656C8EE-AB9F-46A6-91C8-87A24D082EEA}">
      <dsp:nvSpPr>
        <dsp:cNvPr id="0" name=""/>
        <dsp:cNvSpPr/>
      </dsp:nvSpPr>
      <dsp:spPr>
        <a:xfrm>
          <a:off x="4789125" y="2045715"/>
          <a:ext cx="1363402" cy="1363402"/>
        </a:xfrm>
        <a:prstGeom prst="donut">
          <a:avLst>
            <a:gd name="adj" fmla="val 2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5269526" y="934264"/>
          <a:ext cx="1694860" cy="81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5269526" y="934264"/>
        <a:ext cx="1694860" cy="816791"/>
      </dsp:txXfrm>
    </dsp:sp>
    <dsp:sp modelId="{325CC226-F799-4B16-855C-6641A611F31C}">
      <dsp:nvSpPr>
        <dsp:cNvPr id="0" name=""/>
        <dsp:cNvSpPr/>
      </dsp:nvSpPr>
      <dsp:spPr>
        <a:xfrm>
          <a:off x="7992484" y="1859611"/>
          <a:ext cx="1363402" cy="1363402"/>
        </a:xfrm>
        <a:prstGeom prst="donut">
          <a:avLst>
            <a:gd name="adj" fmla="val 2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8220037" y="940703"/>
          <a:ext cx="1723237" cy="803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t>Acquisition</a:t>
          </a:r>
        </a:p>
      </dsp:txBody>
      <dsp:txXfrm>
        <a:off x="8220037" y="940703"/>
        <a:ext cx="1723237" cy="803559"/>
      </dsp:txXfrm>
    </dsp:sp>
    <dsp:sp modelId="{3CEF356D-E639-4880-88F2-572176E27E47}">
      <dsp:nvSpPr>
        <dsp:cNvPr id="0" name=""/>
        <dsp:cNvSpPr/>
      </dsp:nvSpPr>
      <dsp:spPr>
        <a:xfrm>
          <a:off x="6278283" y="2310720"/>
          <a:ext cx="707692" cy="707692"/>
        </a:xfrm>
        <a:prstGeom prst="ellipse">
          <a:avLst/>
        </a:prstGeom>
        <a:solidFill>
          <a:schemeClr val="accent5">
            <a:hueOff val="-159915"/>
            <a:satOff val="-5931"/>
            <a:lumOff val="94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5363372" y="3358743"/>
          <a:ext cx="1466134" cy="70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5363372" y="3358743"/>
        <a:ext cx="1466134" cy="706914"/>
      </dsp:txXfrm>
    </dsp:sp>
    <dsp:sp modelId="{A8064A80-943E-434C-8851-E6F8FE75F38C}">
      <dsp:nvSpPr>
        <dsp:cNvPr id="0" name=""/>
        <dsp:cNvSpPr/>
      </dsp:nvSpPr>
      <dsp:spPr>
        <a:xfrm rot="17700000">
          <a:off x="7801153" y="1389352"/>
          <a:ext cx="1466134" cy="706914"/>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7090275" y="2310720"/>
          <a:ext cx="707692" cy="707692"/>
        </a:xfrm>
        <a:prstGeom prst="ellipse">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6626464" y="3358743"/>
          <a:ext cx="1466134" cy="70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6626464" y="3358743"/>
        <a:ext cx="1466134" cy="706914"/>
      </dsp:txXfrm>
    </dsp:sp>
    <dsp:sp modelId="{9D3FBD18-16A3-4B0E-B177-DA014E38841E}">
      <dsp:nvSpPr>
        <dsp:cNvPr id="0" name=""/>
        <dsp:cNvSpPr/>
      </dsp:nvSpPr>
      <dsp:spPr>
        <a:xfrm rot="17700000">
          <a:off x="8611432" y="1389352"/>
          <a:ext cx="1466134" cy="70691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2936" y="1832237"/>
          <a:ext cx="1404318" cy="1404318"/>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97754" y="687431"/>
          <a:ext cx="1745724" cy="84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97754" y="687431"/>
        <a:ext cx="1745724" cy="841304"/>
      </dsp:txXfrm>
    </dsp:sp>
    <dsp:sp modelId="{532FB413-D177-427C-9CF9-0DC44C2E7A1A}">
      <dsp:nvSpPr>
        <dsp:cNvPr id="0" name=""/>
        <dsp:cNvSpPr/>
      </dsp:nvSpPr>
      <dsp:spPr>
        <a:xfrm>
          <a:off x="1513033" y="2169932"/>
          <a:ext cx="728930" cy="72893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649715" y="3184488"/>
          <a:ext cx="1510133" cy="728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649715" y="3184488"/>
        <a:ext cx="1510133" cy="728129"/>
      </dsp:txXfrm>
    </dsp:sp>
    <dsp:sp modelId="{C3E5836B-2D61-43B1-9E2B-A1E18FC8F9C7}">
      <dsp:nvSpPr>
        <dsp:cNvPr id="0" name=""/>
        <dsp:cNvSpPr/>
      </dsp:nvSpPr>
      <dsp:spPr>
        <a:xfrm rot="17700000">
          <a:off x="1595148" y="1156176"/>
          <a:ext cx="1510133" cy="728129"/>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2347629" y="2169932"/>
          <a:ext cx="728930" cy="72893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659791" y="3323714"/>
          <a:ext cx="1510133" cy="728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a:t>
          </a:r>
        </a:p>
        <a:p>
          <a:pPr marL="0" lvl="0" indent="0" algn="r" defTabSz="1244600">
            <a:lnSpc>
              <a:spcPct val="90000"/>
            </a:lnSpc>
            <a:spcBef>
              <a:spcPct val="0"/>
            </a:spcBef>
            <a:spcAft>
              <a:spcPct val="35000"/>
            </a:spcAft>
            <a:buNone/>
          </a:pPr>
          <a:r>
            <a:rPr lang="en-US" sz="2800" kern="1200" dirty="0"/>
            <a:t>friends</a:t>
          </a:r>
        </a:p>
      </dsp:txBody>
      <dsp:txXfrm>
        <a:off x="1659791" y="3323714"/>
        <a:ext cx="1510133" cy="728129"/>
      </dsp:txXfrm>
    </dsp:sp>
    <dsp:sp modelId="{15D8124C-DCD5-4E25-AD17-DC0338C775B8}">
      <dsp:nvSpPr>
        <dsp:cNvPr id="0" name=""/>
        <dsp:cNvSpPr/>
      </dsp:nvSpPr>
      <dsp:spPr>
        <a:xfrm rot="17700000">
          <a:off x="2429744" y="1156176"/>
          <a:ext cx="1510133" cy="728129"/>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3182338" y="1832237"/>
          <a:ext cx="1404318" cy="1404318"/>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677157" y="687431"/>
          <a:ext cx="1745724" cy="84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677157" y="687431"/>
        <a:ext cx="1745724" cy="841304"/>
      </dsp:txXfrm>
    </dsp:sp>
    <dsp:sp modelId="{F656C8EE-AB9F-46A6-91C8-87A24D082EEA}">
      <dsp:nvSpPr>
        <dsp:cNvPr id="0" name=""/>
        <dsp:cNvSpPr/>
      </dsp:nvSpPr>
      <dsp:spPr>
        <a:xfrm>
          <a:off x="4692547" y="1832237"/>
          <a:ext cx="1404318" cy="1404318"/>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5187366" y="687431"/>
          <a:ext cx="1745724" cy="84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5187366" y="687431"/>
        <a:ext cx="1745724" cy="841304"/>
      </dsp:txXfrm>
    </dsp:sp>
    <dsp:sp modelId="{325CC226-F799-4B16-855C-6641A611F31C}">
      <dsp:nvSpPr>
        <dsp:cNvPr id="0" name=""/>
        <dsp:cNvSpPr/>
      </dsp:nvSpPr>
      <dsp:spPr>
        <a:xfrm>
          <a:off x="7992042" y="1640548"/>
          <a:ext cx="1404318" cy="1404318"/>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8241038" y="548204"/>
          <a:ext cx="1745724" cy="84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8241038" y="548204"/>
        <a:ext cx="1745724" cy="841304"/>
      </dsp:txXfrm>
    </dsp:sp>
    <dsp:sp modelId="{3CEF356D-E639-4880-88F2-572176E27E47}">
      <dsp:nvSpPr>
        <dsp:cNvPr id="0" name=""/>
        <dsp:cNvSpPr/>
      </dsp:nvSpPr>
      <dsp:spPr>
        <a:xfrm>
          <a:off x="6226397" y="2105195"/>
          <a:ext cx="728930" cy="72893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5284029" y="3323714"/>
          <a:ext cx="1510133" cy="728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5284029" y="3323714"/>
        <a:ext cx="1510133" cy="728129"/>
      </dsp:txXfrm>
    </dsp:sp>
    <dsp:sp modelId="{A8064A80-943E-434C-8851-E6F8FE75F38C}">
      <dsp:nvSpPr>
        <dsp:cNvPr id="0" name=""/>
        <dsp:cNvSpPr/>
      </dsp:nvSpPr>
      <dsp:spPr>
        <a:xfrm rot="17700000">
          <a:off x="7794969" y="1156176"/>
          <a:ext cx="1510133" cy="728129"/>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7062758" y="2105195"/>
          <a:ext cx="728930" cy="728930"/>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6585027" y="3323714"/>
          <a:ext cx="1510133" cy="728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6585027" y="3323714"/>
        <a:ext cx="1510133" cy="728129"/>
      </dsp:txXfrm>
    </dsp:sp>
    <dsp:sp modelId="{9D3FBD18-16A3-4B0E-B177-DA014E38841E}">
      <dsp:nvSpPr>
        <dsp:cNvPr id="0" name=""/>
        <dsp:cNvSpPr/>
      </dsp:nvSpPr>
      <dsp:spPr>
        <a:xfrm rot="17700000">
          <a:off x="8629565" y="1156176"/>
          <a:ext cx="1510133" cy="7281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52A08-A744-4542-AD18-26E4BF0E1140}">
      <dsp:nvSpPr>
        <dsp:cNvPr id="0" name=""/>
        <dsp:cNvSpPr/>
      </dsp:nvSpPr>
      <dsp:spPr>
        <a:xfrm>
          <a:off x="2294" y="1909780"/>
          <a:ext cx="1151512" cy="1151512"/>
        </a:xfrm>
        <a:prstGeom prst="donut">
          <a:avLst>
            <a:gd name="adj" fmla="val 2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DDB921-F5EE-482B-B187-F9FFCC601B1D}">
      <dsp:nvSpPr>
        <dsp:cNvPr id="0" name=""/>
        <dsp:cNvSpPr/>
      </dsp:nvSpPr>
      <dsp:spPr>
        <a:xfrm rot="17700000">
          <a:off x="408035" y="971063"/>
          <a:ext cx="1431457" cy="6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Creation</a:t>
          </a:r>
        </a:p>
      </dsp:txBody>
      <dsp:txXfrm>
        <a:off x="408035" y="971063"/>
        <a:ext cx="1431457" cy="689851"/>
      </dsp:txXfrm>
    </dsp:sp>
    <dsp:sp modelId="{532FB413-D177-427C-9CF9-0DC44C2E7A1A}">
      <dsp:nvSpPr>
        <dsp:cNvPr id="0" name=""/>
        <dsp:cNvSpPr/>
      </dsp:nvSpPr>
      <dsp:spPr>
        <a:xfrm>
          <a:off x="1240542" y="2186682"/>
          <a:ext cx="597707" cy="597707"/>
        </a:xfrm>
        <a:prstGeom prst="ellipse">
          <a:avLst/>
        </a:prstGeom>
        <a:no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76A4-F335-4F0B-ACF6-6ABBC5BED4FA}">
      <dsp:nvSpPr>
        <dsp:cNvPr id="0" name=""/>
        <dsp:cNvSpPr/>
      </dsp:nvSpPr>
      <dsp:spPr>
        <a:xfrm rot="17700000">
          <a:off x="532639" y="3018597"/>
          <a:ext cx="1238278" cy="59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Own funds</a:t>
          </a:r>
        </a:p>
      </dsp:txBody>
      <dsp:txXfrm>
        <a:off x="532639" y="3018597"/>
        <a:ext cx="1238278" cy="597051"/>
      </dsp:txXfrm>
    </dsp:sp>
    <dsp:sp modelId="{C3E5836B-2D61-43B1-9E2B-A1E18FC8F9C7}">
      <dsp:nvSpPr>
        <dsp:cNvPr id="0" name=""/>
        <dsp:cNvSpPr/>
      </dsp:nvSpPr>
      <dsp:spPr>
        <a:xfrm rot="17700000">
          <a:off x="1307875" y="1355424"/>
          <a:ext cx="1238278" cy="597051"/>
        </a:xfrm>
        <a:prstGeom prst="rect">
          <a:avLst/>
        </a:prstGeom>
        <a:noFill/>
        <a:ln>
          <a:noFill/>
        </a:ln>
        <a:effectLst/>
      </dsp:spPr>
      <dsp:style>
        <a:lnRef idx="0">
          <a:scrgbClr r="0" g="0" b="0"/>
        </a:lnRef>
        <a:fillRef idx="0">
          <a:scrgbClr r="0" g="0" b="0"/>
        </a:fillRef>
        <a:effectRef idx="0">
          <a:scrgbClr r="0" g="0" b="0"/>
        </a:effectRef>
        <a:fontRef idx="minor"/>
      </dsp:style>
    </dsp:sp>
    <dsp:sp modelId="{B15CCF6A-AFE1-4412-AF93-47ED20B7987E}">
      <dsp:nvSpPr>
        <dsp:cNvPr id="0" name=""/>
        <dsp:cNvSpPr/>
      </dsp:nvSpPr>
      <dsp:spPr>
        <a:xfrm>
          <a:off x="1924894" y="2186682"/>
          <a:ext cx="597707" cy="597707"/>
        </a:xfrm>
        <a:prstGeom prst="ellipse">
          <a:avLst/>
        </a:prstGeom>
        <a:solidFill>
          <a:schemeClr val="accent1">
            <a:lumMod val="40000"/>
            <a:lumOff val="6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E918D-5F43-4C96-9A3E-C426CB454B96}">
      <dsp:nvSpPr>
        <dsp:cNvPr id="0" name=""/>
        <dsp:cNvSpPr/>
      </dsp:nvSpPr>
      <dsp:spPr>
        <a:xfrm rot="17700000">
          <a:off x="1360881" y="3284373"/>
          <a:ext cx="1238278" cy="59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1120" bIns="0" numCol="1" spcCol="1270" anchor="ctr" anchorCtr="0">
          <a:noAutofit/>
        </a:bodyPr>
        <a:lstStyle/>
        <a:p>
          <a:pPr marL="0" lvl="0" indent="0" algn="r" defTabSz="1244600">
            <a:lnSpc>
              <a:spcPct val="90000"/>
            </a:lnSpc>
            <a:spcBef>
              <a:spcPct val="0"/>
            </a:spcBef>
            <a:spcAft>
              <a:spcPct val="35000"/>
            </a:spcAft>
            <a:buNone/>
          </a:pPr>
          <a:r>
            <a:rPr lang="en-US" sz="2800" kern="1200" dirty="0"/>
            <a:t>Family/friends</a:t>
          </a:r>
        </a:p>
      </dsp:txBody>
      <dsp:txXfrm>
        <a:off x="1360881" y="3284373"/>
        <a:ext cx="1238278" cy="597051"/>
      </dsp:txXfrm>
    </dsp:sp>
    <dsp:sp modelId="{15D8124C-DCD5-4E25-AD17-DC0338C775B8}">
      <dsp:nvSpPr>
        <dsp:cNvPr id="0" name=""/>
        <dsp:cNvSpPr/>
      </dsp:nvSpPr>
      <dsp:spPr>
        <a:xfrm rot="17700000">
          <a:off x="1992226" y="1355424"/>
          <a:ext cx="1238278" cy="597051"/>
        </a:xfrm>
        <a:prstGeom prst="rect">
          <a:avLst/>
        </a:prstGeom>
        <a:noFill/>
        <a:ln>
          <a:noFill/>
        </a:ln>
        <a:effectLst/>
      </dsp:spPr>
      <dsp:style>
        <a:lnRef idx="0">
          <a:scrgbClr r="0" g="0" b="0"/>
        </a:lnRef>
        <a:fillRef idx="0">
          <a:scrgbClr r="0" g="0" b="0"/>
        </a:fillRef>
        <a:effectRef idx="0">
          <a:scrgbClr r="0" g="0" b="0"/>
        </a:effectRef>
        <a:fontRef idx="minor"/>
      </dsp:style>
    </dsp:sp>
    <dsp:sp modelId="{EC365524-AC7D-43DC-914E-F0E0B3C7E590}">
      <dsp:nvSpPr>
        <dsp:cNvPr id="0" name=""/>
        <dsp:cNvSpPr/>
      </dsp:nvSpPr>
      <dsp:spPr>
        <a:xfrm>
          <a:off x="2609337" y="1909780"/>
          <a:ext cx="1151512" cy="1151512"/>
        </a:xfrm>
        <a:prstGeom prst="donut">
          <a:avLst>
            <a:gd name="adj" fmla="val 20000"/>
          </a:avLst>
        </a:prstGeom>
        <a:solidFill>
          <a:schemeClr val="accent1">
            <a:lumMod val="40000"/>
            <a:lumOff val="6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7477F9-4B28-4F2C-8D0B-7D7C3C67F5AD}">
      <dsp:nvSpPr>
        <dsp:cNvPr id="0" name=""/>
        <dsp:cNvSpPr/>
      </dsp:nvSpPr>
      <dsp:spPr>
        <a:xfrm rot="17700000">
          <a:off x="3015078" y="971063"/>
          <a:ext cx="1431457" cy="6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Angel Investors</a:t>
          </a:r>
        </a:p>
      </dsp:txBody>
      <dsp:txXfrm>
        <a:off x="3015078" y="971063"/>
        <a:ext cx="1431457" cy="689851"/>
      </dsp:txXfrm>
    </dsp:sp>
    <dsp:sp modelId="{F656C8EE-AB9F-46A6-91C8-87A24D082EEA}">
      <dsp:nvSpPr>
        <dsp:cNvPr id="0" name=""/>
        <dsp:cNvSpPr/>
      </dsp:nvSpPr>
      <dsp:spPr>
        <a:xfrm>
          <a:off x="3847678" y="1909780"/>
          <a:ext cx="1151512" cy="1151512"/>
        </a:xfrm>
        <a:prstGeom prst="donut">
          <a:avLst>
            <a:gd name="adj" fmla="val 20000"/>
          </a:avLst>
        </a:prstGeom>
        <a:solidFill>
          <a:schemeClr val="accent1">
            <a:lumMod val="40000"/>
            <a:lumOff val="6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0C1F51-A8C0-4976-BC77-9EE9CC319FEC}">
      <dsp:nvSpPr>
        <dsp:cNvPr id="0" name=""/>
        <dsp:cNvSpPr/>
      </dsp:nvSpPr>
      <dsp:spPr>
        <a:xfrm rot="17700000">
          <a:off x="4253419" y="971063"/>
          <a:ext cx="1431457" cy="6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Venture Capital</a:t>
          </a:r>
        </a:p>
      </dsp:txBody>
      <dsp:txXfrm>
        <a:off x="4253419" y="971063"/>
        <a:ext cx="1431457" cy="689851"/>
      </dsp:txXfrm>
    </dsp:sp>
    <dsp:sp modelId="{325CC226-F799-4B16-855C-6641A611F31C}">
      <dsp:nvSpPr>
        <dsp:cNvPr id="0" name=""/>
        <dsp:cNvSpPr/>
      </dsp:nvSpPr>
      <dsp:spPr>
        <a:xfrm>
          <a:off x="6553194" y="1752599"/>
          <a:ext cx="1151512" cy="1151512"/>
        </a:xfrm>
        <a:prstGeom prst="donut">
          <a:avLst>
            <a:gd name="adj" fmla="val 20000"/>
          </a:avLst>
        </a:prstGeom>
        <a:solidFill>
          <a:srgbClr val="C00000"/>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D3799-DDA0-4D30-804E-5E76195DFBF8}">
      <dsp:nvSpPr>
        <dsp:cNvPr id="0" name=""/>
        <dsp:cNvSpPr/>
      </dsp:nvSpPr>
      <dsp:spPr>
        <a:xfrm rot="17700000">
          <a:off x="6757366" y="678120"/>
          <a:ext cx="1431457" cy="68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0" rIns="0" bIns="0" numCol="1" spcCol="1270" anchor="ctr" anchorCtr="0">
          <a:noAutofit/>
        </a:bodyPr>
        <a:lstStyle/>
        <a:p>
          <a:pPr marL="0" lvl="0" indent="0" algn="l" defTabSz="1244600">
            <a:lnSpc>
              <a:spcPct val="90000"/>
            </a:lnSpc>
            <a:spcBef>
              <a:spcPct val="0"/>
            </a:spcBef>
            <a:spcAft>
              <a:spcPct val="35000"/>
            </a:spcAft>
            <a:buNone/>
          </a:pPr>
          <a:r>
            <a:rPr lang="en-US" sz="2800" kern="1200" dirty="0"/>
            <a:t>Initial Public Offering</a:t>
          </a:r>
        </a:p>
      </dsp:txBody>
      <dsp:txXfrm>
        <a:off x="6757366" y="678120"/>
        <a:ext cx="1431457" cy="689851"/>
      </dsp:txXfrm>
    </dsp:sp>
    <dsp:sp modelId="{3CEF356D-E639-4880-88F2-572176E27E47}">
      <dsp:nvSpPr>
        <dsp:cNvPr id="0" name=""/>
        <dsp:cNvSpPr/>
      </dsp:nvSpPr>
      <dsp:spPr>
        <a:xfrm>
          <a:off x="5105402" y="2133600"/>
          <a:ext cx="597707" cy="597707"/>
        </a:xfrm>
        <a:prstGeom prst="ellipse">
          <a:avLst/>
        </a:prstGeom>
        <a:solidFill>
          <a:schemeClr val="bg1"/>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B775BF-B991-482C-8453-27AB3FA525F6}">
      <dsp:nvSpPr>
        <dsp:cNvPr id="0" name=""/>
        <dsp:cNvSpPr/>
      </dsp:nvSpPr>
      <dsp:spPr>
        <a:xfrm rot="17700000">
          <a:off x="4332680" y="3208166"/>
          <a:ext cx="1238278" cy="59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Venture debt</a:t>
          </a:r>
        </a:p>
      </dsp:txBody>
      <dsp:txXfrm>
        <a:off x="4332680" y="3208166"/>
        <a:ext cx="1238278" cy="597051"/>
      </dsp:txXfrm>
    </dsp:sp>
    <dsp:sp modelId="{A8064A80-943E-434C-8851-E6F8FE75F38C}">
      <dsp:nvSpPr>
        <dsp:cNvPr id="0" name=""/>
        <dsp:cNvSpPr/>
      </dsp:nvSpPr>
      <dsp:spPr>
        <a:xfrm rot="17700000">
          <a:off x="6391599" y="1355424"/>
          <a:ext cx="1238278" cy="597051"/>
        </a:xfrm>
        <a:prstGeom prst="rect">
          <a:avLst/>
        </a:prstGeom>
        <a:noFill/>
        <a:ln>
          <a:noFill/>
        </a:ln>
        <a:effectLst/>
      </dsp:spPr>
      <dsp:style>
        <a:lnRef idx="0">
          <a:scrgbClr r="0" g="0" b="0"/>
        </a:lnRef>
        <a:fillRef idx="0">
          <a:scrgbClr r="0" g="0" b="0"/>
        </a:fillRef>
        <a:effectRef idx="0">
          <a:scrgbClr r="0" g="0" b="0"/>
        </a:effectRef>
        <a:fontRef idx="minor"/>
      </dsp:style>
    </dsp:sp>
    <dsp:sp modelId="{41077FD0-E11A-4E88-8AC3-F274A2CBB621}">
      <dsp:nvSpPr>
        <dsp:cNvPr id="0" name=""/>
        <dsp:cNvSpPr/>
      </dsp:nvSpPr>
      <dsp:spPr>
        <a:xfrm>
          <a:off x="5791201" y="2133600"/>
          <a:ext cx="597707" cy="597707"/>
        </a:xfrm>
        <a:prstGeom prst="ellipse">
          <a:avLst/>
        </a:prstGeom>
        <a:solidFill>
          <a:schemeClr val="accent1">
            <a:lumMod val="40000"/>
            <a:lumOff val="60000"/>
          </a:schemeClr>
        </a:solidFill>
        <a:ln w="127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CE792-1E95-4E22-BC2D-E667179EDAFB}">
      <dsp:nvSpPr>
        <dsp:cNvPr id="0" name=""/>
        <dsp:cNvSpPr/>
      </dsp:nvSpPr>
      <dsp:spPr>
        <a:xfrm rot="17700000">
          <a:off x="5399471" y="3208166"/>
          <a:ext cx="1238278" cy="597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0960" bIns="0" numCol="1" spcCol="1270" anchor="ctr" anchorCtr="0">
          <a:noAutofit/>
        </a:bodyPr>
        <a:lstStyle/>
        <a:p>
          <a:pPr marL="0" lvl="0" indent="0" algn="r" defTabSz="1066800">
            <a:lnSpc>
              <a:spcPct val="90000"/>
            </a:lnSpc>
            <a:spcBef>
              <a:spcPct val="0"/>
            </a:spcBef>
            <a:spcAft>
              <a:spcPct val="35000"/>
            </a:spcAft>
            <a:buNone/>
          </a:pPr>
          <a:r>
            <a:rPr lang="en-US" sz="2400" kern="1200" dirty="0"/>
            <a:t>Later VC Rounds</a:t>
          </a:r>
        </a:p>
      </dsp:txBody>
      <dsp:txXfrm>
        <a:off x="5399471" y="3208166"/>
        <a:ext cx="1238278" cy="597051"/>
      </dsp:txXfrm>
    </dsp:sp>
    <dsp:sp modelId="{9D3FBD18-16A3-4B0E-B177-DA014E38841E}">
      <dsp:nvSpPr>
        <dsp:cNvPr id="0" name=""/>
        <dsp:cNvSpPr/>
      </dsp:nvSpPr>
      <dsp:spPr>
        <a:xfrm rot="17700000">
          <a:off x="7075950" y="1355424"/>
          <a:ext cx="1238278" cy="59705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35D0-7514-4F0F-A960-26692EFA80C3}">
      <dsp:nvSpPr>
        <dsp:cNvPr id="0" name=""/>
        <dsp:cNvSpPr/>
      </dsp:nvSpPr>
      <dsp:spPr>
        <a:xfrm>
          <a:off x="4736" y="2465938"/>
          <a:ext cx="2757115" cy="1102846"/>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Pre-Filing Period</a:t>
          </a:r>
        </a:p>
      </dsp:txBody>
      <dsp:txXfrm>
        <a:off x="556159" y="2465938"/>
        <a:ext cx="1654269" cy="1102846"/>
      </dsp:txXfrm>
    </dsp:sp>
    <dsp:sp modelId="{9D648608-AB75-40FF-952C-E45B5DC73BB9}">
      <dsp:nvSpPr>
        <dsp:cNvPr id="0" name=""/>
        <dsp:cNvSpPr/>
      </dsp:nvSpPr>
      <dsp:spPr>
        <a:xfrm>
          <a:off x="2486140" y="2465938"/>
          <a:ext cx="2757115" cy="1102846"/>
        </a:xfrm>
        <a:prstGeom prst="chevron">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Waiting Period </a:t>
          </a:r>
        </a:p>
        <a:p>
          <a:pPr marL="0" lvl="0" indent="0" algn="ctr" defTabSz="889000">
            <a:lnSpc>
              <a:spcPct val="90000"/>
            </a:lnSpc>
            <a:spcBef>
              <a:spcPct val="0"/>
            </a:spcBef>
            <a:spcAft>
              <a:spcPct val="35000"/>
            </a:spcAft>
            <a:buNone/>
          </a:pPr>
          <a:r>
            <a:rPr lang="en-US" sz="2000" kern="1200" dirty="0"/>
            <a:t>(In registration)</a:t>
          </a:r>
        </a:p>
      </dsp:txBody>
      <dsp:txXfrm>
        <a:off x="3037563" y="2465938"/>
        <a:ext cx="1654269" cy="1102846"/>
      </dsp:txXfrm>
    </dsp:sp>
    <dsp:sp modelId="{3E961713-CF89-489D-BC98-CF8A34D95708}">
      <dsp:nvSpPr>
        <dsp:cNvPr id="0" name=""/>
        <dsp:cNvSpPr/>
      </dsp:nvSpPr>
      <dsp:spPr>
        <a:xfrm>
          <a:off x="4967544" y="2465938"/>
          <a:ext cx="2757115" cy="1102846"/>
        </a:xfrm>
        <a:prstGeom prst="chevron">
          <a:avLst/>
        </a:prstGeom>
        <a:solidFill>
          <a:schemeClr val="tx2">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Registration is effective</a:t>
          </a:r>
        </a:p>
      </dsp:txBody>
      <dsp:txXfrm>
        <a:off x="5518967" y="2465938"/>
        <a:ext cx="1654269" cy="1102846"/>
      </dsp:txXfrm>
    </dsp:sp>
    <dsp:sp modelId="{D799983C-5214-4E63-86B8-40D67C8FFF34}">
      <dsp:nvSpPr>
        <dsp:cNvPr id="0" name=""/>
        <dsp:cNvSpPr/>
      </dsp:nvSpPr>
      <dsp:spPr>
        <a:xfrm>
          <a:off x="7448948" y="2465938"/>
          <a:ext cx="2757115" cy="110284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Sales &amp; Delivery</a:t>
          </a:r>
        </a:p>
      </dsp:txBody>
      <dsp:txXfrm>
        <a:off x="8000371" y="2465938"/>
        <a:ext cx="1654269" cy="11028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A35D0-7514-4F0F-A960-26692EFA80C3}">
      <dsp:nvSpPr>
        <dsp:cNvPr id="0" name=""/>
        <dsp:cNvSpPr/>
      </dsp:nvSpPr>
      <dsp:spPr>
        <a:xfrm>
          <a:off x="4736" y="2465938"/>
          <a:ext cx="2757115" cy="1102846"/>
        </a:xfrm>
        <a:prstGeom prst="chevron">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Pre-Filing Period</a:t>
          </a:r>
        </a:p>
      </dsp:txBody>
      <dsp:txXfrm>
        <a:off x="556159" y="2465938"/>
        <a:ext cx="1654269" cy="1102846"/>
      </dsp:txXfrm>
    </dsp:sp>
    <dsp:sp modelId="{9D648608-AB75-40FF-952C-E45B5DC73BB9}">
      <dsp:nvSpPr>
        <dsp:cNvPr id="0" name=""/>
        <dsp:cNvSpPr/>
      </dsp:nvSpPr>
      <dsp:spPr>
        <a:xfrm>
          <a:off x="2486140" y="2465938"/>
          <a:ext cx="2757115" cy="1102846"/>
        </a:xfrm>
        <a:prstGeom prst="chevron">
          <a:avLst/>
        </a:prstGeom>
        <a:solidFill>
          <a:schemeClr val="accent4">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Waiting Period </a:t>
          </a:r>
        </a:p>
        <a:p>
          <a:pPr marL="0" lvl="0" indent="0" algn="ctr" defTabSz="889000">
            <a:lnSpc>
              <a:spcPct val="90000"/>
            </a:lnSpc>
            <a:spcBef>
              <a:spcPct val="0"/>
            </a:spcBef>
            <a:spcAft>
              <a:spcPct val="35000"/>
            </a:spcAft>
            <a:buNone/>
          </a:pPr>
          <a:r>
            <a:rPr lang="en-US" sz="2000" kern="1200" dirty="0"/>
            <a:t>(In registration)</a:t>
          </a:r>
        </a:p>
      </dsp:txBody>
      <dsp:txXfrm>
        <a:off x="3037563" y="2465938"/>
        <a:ext cx="1654269" cy="1102846"/>
      </dsp:txXfrm>
    </dsp:sp>
    <dsp:sp modelId="{3E961713-CF89-489D-BC98-CF8A34D95708}">
      <dsp:nvSpPr>
        <dsp:cNvPr id="0" name=""/>
        <dsp:cNvSpPr/>
      </dsp:nvSpPr>
      <dsp:spPr>
        <a:xfrm>
          <a:off x="4967544" y="2465938"/>
          <a:ext cx="2757115" cy="1102846"/>
        </a:xfrm>
        <a:prstGeom prst="chevron">
          <a:avLst/>
        </a:prstGeom>
        <a:solidFill>
          <a:schemeClr val="accent4">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Registration is effective</a:t>
          </a:r>
        </a:p>
      </dsp:txBody>
      <dsp:txXfrm>
        <a:off x="5518967" y="2465938"/>
        <a:ext cx="1654269" cy="1102846"/>
      </dsp:txXfrm>
    </dsp:sp>
    <dsp:sp modelId="{D799983C-5214-4E63-86B8-40D67C8FFF34}">
      <dsp:nvSpPr>
        <dsp:cNvPr id="0" name=""/>
        <dsp:cNvSpPr/>
      </dsp:nvSpPr>
      <dsp:spPr>
        <a:xfrm>
          <a:off x="7448948" y="2465938"/>
          <a:ext cx="2757115" cy="1102846"/>
        </a:xfrm>
        <a:prstGeom prst="chevron">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t>Sales &amp; Delivery</a:t>
          </a:r>
        </a:p>
      </dsp:txBody>
      <dsp:txXfrm>
        <a:off x="8000371" y="2465938"/>
        <a:ext cx="1654269" cy="110284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B37F1-85C1-4706-A9FB-CB0D5400E726}" type="datetimeFigureOut">
              <a:rPr lang="en-US" smtClean="0"/>
              <a:t>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C0A46-8808-4B91-AD8F-C188160896C1}" type="slidenum">
              <a:rPr lang="en-US" smtClean="0"/>
              <a:t>‹#›</a:t>
            </a:fld>
            <a:endParaRPr lang="en-US"/>
          </a:p>
        </p:txBody>
      </p:sp>
    </p:spTree>
    <p:extLst>
      <p:ext uri="{BB962C8B-B14F-4D97-AF65-F5344CB8AC3E}">
        <p14:creationId xmlns:p14="http://schemas.microsoft.com/office/powerpoint/2010/main" val="122217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pPr defTabSz="894963"/>
            <a:fld id="{A0C919BD-6B6B-49C2-9183-F0106B981794}" type="slidenum">
              <a:rPr lang="en-US" smtClean="0">
                <a:solidFill>
                  <a:srgbClr val="EEECE1"/>
                </a:solidFill>
              </a:rPr>
              <a:pPr defTabSz="894963"/>
              <a:t>49</a:t>
            </a:fld>
            <a:endParaRPr lang="en-US">
              <a:solidFill>
                <a:srgbClr val="EEECE1"/>
              </a:solidFill>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r>
              <a:rPr lang="en-US" sz="1500"/>
              <a:t>Section 5(a) forbids sales before the registration statement has been declared effective</a:t>
            </a:r>
          </a:p>
        </p:txBody>
      </p:sp>
    </p:spTree>
    <p:extLst>
      <p:ext uri="{BB962C8B-B14F-4D97-AF65-F5344CB8AC3E}">
        <p14:creationId xmlns:p14="http://schemas.microsoft.com/office/powerpoint/2010/main" val="168494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pPr defTabSz="894963"/>
            <a:fld id="{BBB891ED-56C2-4104-82A1-6A97CEDE13EB}" type="slidenum">
              <a:rPr lang="en-US" smtClean="0">
                <a:solidFill>
                  <a:srgbClr val="EEECE1"/>
                </a:solidFill>
              </a:rPr>
              <a:pPr defTabSz="894963"/>
              <a:t>50</a:t>
            </a:fld>
            <a:endParaRPr lang="en-US">
              <a:solidFill>
                <a:srgbClr val="EEECE1"/>
              </a:solidFill>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sz="1500" dirty="0"/>
              <a:t>Offers are forbidden until the registration statement is on file with the SEC</a:t>
            </a:r>
          </a:p>
        </p:txBody>
      </p:sp>
    </p:spTree>
    <p:extLst>
      <p:ext uri="{BB962C8B-B14F-4D97-AF65-F5344CB8AC3E}">
        <p14:creationId xmlns:p14="http://schemas.microsoft.com/office/powerpoint/2010/main" val="271106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pPr defTabSz="894963"/>
            <a:fld id="{067833AE-7DB7-429D-99C6-2711FED2CB3E}" type="slidenum">
              <a:rPr lang="en-US" smtClean="0">
                <a:solidFill>
                  <a:srgbClr val="EEECE1"/>
                </a:solidFill>
              </a:rPr>
              <a:pPr defTabSz="894963"/>
              <a:t>51</a:t>
            </a:fld>
            <a:endParaRPr lang="en-US">
              <a:solidFill>
                <a:srgbClr val="EEECE1"/>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r>
              <a:rPr lang="en-US" sz="1500" dirty="0"/>
              <a:t>Definition does not offer much guidance, although it is certainly intended to be broad in its reach.</a:t>
            </a:r>
          </a:p>
        </p:txBody>
      </p:sp>
    </p:spTree>
    <p:extLst>
      <p:ext uri="{BB962C8B-B14F-4D97-AF65-F5344CB8AC3E}">
        <p14:creationId xmlns:p14="http://schemas.microsoft.com/office/powerpoint/2010/main" val="74639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pPr defTabSz="894963"/>
            <a:fld id="{A50D87C1-96BA-44CD-87BA-04CC3788AE65}" type="slidenum">
              <a:rPr lang="en-US" smtClean="0">
                <a:solidFill>
                  <a:srgbClr val="EEECE1"/>
                </a:solidFill>
              </a:rPr>
              <a:pPr defTabSz="894963"/>
              <a:t>53</a:t>
            </a:fld>
            <a:endParaRPr lang="en-US">
              <a:solidFill>
                <a:srgbClr val="EEECE1"/>
              </a:solidFill>
            </a:endParaRPr>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r>
              <a:rPr lang="en-US" sz="1500" dirty="0"/>
              <a:t>Section 5(b)(2) requires that a final prospectus accompany or precede the delivery of the security (Moot point: no one actually delivers securities anymore.)</a:t>
            </a:r>
          </a:p>
          <a:p>
            <a:pPr eaLnBrk="1" hangingPunct="1"/>
            <a:r>
              <a:rPr lang="en-US" sz="1500" dirty="0"/>
              <a:t>Section 5(b)(1) forbids the transmission of non-conforming prospectuses</a:t>
            </a:r>
          </a:p>
        </p:txBody>
      </p:sp>
    </p:spTree>
    <p:extLst>
      <p:ext uri="{BB962C8B-B14F-4D97-AF65-F5344CB8AC3E}">
        <p14:creationId xmlns:p14="http://schemas.microsoft.com/office/powerpoint/2010/main" val="218216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pPr defTabSz="911967"/>
            <a:fld id="{50CCED83-809C-419E-87DF-135AA312AF33}" type="slidenum">
              <a:rPr lang="en-US" smtClean="0">
                <a:solidFill>
                  <a:srgbClr val="EEECE1"/>
                </a:solidFill>
              </a:rPr>
              <a:pPr defTabSz="911967"/>
              <a:t>55</a:t>
            </a:fld>
            <a:endParaRPr lang="en-US">
              <a:solidFill>
                <a:srgbClr val="EEECE1"/>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en-US" sz="1100" dirty="0"/>
          </a:p>
        </p:txBody>
      </p:sp>
    </p:spTree>
    <p:extLst>
      <p:ext uri="{BB962C8B-B14F-4D97-AF65-F5344CB8AC3E}">
        <p14:creationId xmlns:p14="http://schemas.microsoft.com/office/powerpoint/2010/main" val="805729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pPr defTabSz="894963"/>
            <a:fld id="{0DF0616F-F56F-4837-904C-67957408483A}" type="slidenum">
              <a:rPr lang="en-US" smtClean="0">
                <a:solidFill>
                  <a:srgbClr val="EEECE1"/>
                </a:solidFill>
              </a:rPr>
              <a:pPr defTabSz="894963"/>
              <a:t>58</a:t>
            </a:fld>
            <a:endParaRPr lang="en-US">
              <a:solidFill>
                <a:srgbClr val="EEECE1"/>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endParaRPr lang="en-US" sz="1500"/>
          </a:p>
        </p:txBody>
      </p:sp>
    </p:spTree>
    <p:extLst>
      <p:ext uri="{BB962C8B-B14F-4D97-AF65-F5344CB8AC3E}">
        <p14:creationId xmlns:p14="http://schemas.microsoft.com/office/powerpoint/2010/main" val="27825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967" eaLnBrk="0" hangingPunct="0">
              <a:defRPr sz="2600">
                <a:solidFill>
                  <a:schemeClr val="bg2"/>
                </a:solidFill>
                <a:latin typeface="Arial" charset="0"/>
                <a:ea typeface="ＭＳ Ｐゴシック" charset="0"/>
                <a:cs typeface="ＭＳ Ｐゴシック" charset="0"/>
              </a:defRPr>
            </a:lvl1pPr>
            <a:lvl2pPr marL="702756" indent="-270291" defTabSz="897967" eaLnBrk="0" hangingPunct="0">
              <a:defRPr sz="2600">
                <a:solidFill>
                  <a:schemeClr val="bg2"/>
                </a:solidFill>
                <a:latin typeface="Arial" charset="0"/>
                <a:ea typeface="ＭＳ Ｐゴシック" charset="0"/>
              </a:defRPr>
            </a:lvl2pPr>
            <a:lvl3pPr marL="1081164" indent="-216233" defTabSz="897967" eaLnBrk="0" hangingPunct="0">
              <a:defRPr sz="2600">
                <a:solidFill>
                  <a:schemeClr val="bg2"/>
                </a:solidFill>
                <a:latin typeface="Arial" charset="0"/>
                <a:ea typeface="ＭＳ Ｐゴシック" charset="0"/>
              </a:defRPr>
            </a:lvl3pPr>
            <a:lvl4pPr marL="1513629" indent="-216233" defTabSz="897967" eaLnBrk="0" hangingPunct="0">
              <a:defRPr sz="2600">
                <a:solidFill>
                  <a:schemeClr val="bg2"/>
                </a:solidFill>
                <a:latin typeface="Arial" charset="0"/>
                <a:ea typeface="ＭＳ Ｐゴシック" charset="0"/>
              </a:defRPr>
            </a:lvl4pPr>
            <a:lvl5pPr marL="1946095" indent="-216233" defTabSz="897967" eaLnBrk="0" hangingPunct="0">
              <a:defRPr sz="2600">
                <a:solidFill>
                  <a:schemeClr val="bg2"/>
                </a:solidFill>
                <a:latin typeface="Arial" charset="0"/>
                <a:ea typeface="ＭＳ Ｐゴシック" charset="0"/>
              </a:defRPr>
            </a:lvl5pPr>
            <a:lvl6pPr marL="2378560" indent="-216233" algn="ctr" defTabSz="897967" eaLnBrk="0" fontAlgn="base" hangingPunct="0">
              <a:spcBef>
                <a:spcPct val="0"/>
              </a:spcBef>
              <a:spcAft>
                <a:spcPct val="0"/>
              </a:spcAft>
              <a:defRPr sz="2600">
                <a:solidFill>
                  <a:schemeClr val="bg2"/>
                </a:solidFill>
                <a:latin typeface="Arial" charset="0"/>
                <a:ea typeface="ＭＳ Ｐゴシック" charset="0"/>
              </a:defRPr>
            </a:lvl6pPr>
            <a:lvl7pPr marL="2811026" indent="-216233" algn="ctr" defTabSz="897967" eaLnBrk="0" fontAlgn="base" hangingPunct="0">
              <a:spcBef>
                <a:spcPct val="0"/>
              </a:spcBef>
              <a:spcAft>
                <a:spcPct val="0"/>
              </a:spcAft>
              <a:defRPr sz="2600">
                <a:solidFill>
                  <a:schemeClr val="bg2"/>
                </a:solidFill>
                <a:latin typeface="Arial" charset="0"/>
                <a:ea typeface="ＭＳ Ｐゴシック" charset="0"/>
              </a:defRPr>
            </a:lvl7pPr>
            <a:lvl8pPr marL="3243491" indent="-216233" algn="ctr" defTabSz="897967" eaLnBrk="0" fontAlgn="base" hangingPunct="0">
              <a:spcBef>
                <a:spcPct val="0"/>
              </a:spcBef>
              <a:spcAft>
                <a:spcPct val="0"/>
              </a:spcAft>
              <a:defRPr sz="2600">
                <a:solidFill>
                  <a:schemeClr val="bg2"/>
                </a:solidFill>
                <a:latin typeface="Arial" charset="0"/>
                <a:ea typeface="ＭＳ Ｐゴシック" charset="0"/>
              </a:defRPr>
            </a:lvl8pPr>
            <a:lvl9pPr marL="3675957" indent="-216233" algn="ctr" defTabSz="897967" eaLnBrk="0" fontAlgn="base" hangingPunct="0">
              <a:spcBef>
                <a:spcPct val="0"/>
              </a:spcBef>
              <a:spcAft>
                <a:spcPct val="0"/>
              </a:spcAft>
              <a:defRPr sz="2600">
                <a:solidFill>
                  <a:schemeClr val="bg2"/>
                </a:solidFill>
                <a:latin typeface="Arial" charset="0"/>
                <a:ea typeface="ＭＳ Ｐゴシック" charset="0"/>
              </a:defRPr>
            </a:lvl9pPr>
          </a:lstStyle>
          <a:p>
            <a:pPr eaLnBrk="1" hangingPunct="1"/>
            <a:fld id="{8ACFECE8-FE72-644E-BC8F-0FE79AF0FB8D}" type="slidenum">
              <a:rPr lang="en-US" sz="1000">
                <a:solidFill>
                  <a:prstClr val="black"/>
                </a:solidFill>
              </a:rPr>
              <a:pPr eaLnBrk="1" hangingPunct="1"/>
              <a:t>59</a:t>
            </a:fld>
            <a:endParaRPr lang="en-US" sz="1000">
              <a:solidFill>
                <a:prstClr val="black"/>
              </a:solidFill>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ndParaRPr>
          </a:p>
        </p:txBody>
      </p:sp>
    </p:spTree>
    <p:extLst>
      <p:ext uri="{BB962C8B-B14F-4D97-AF65-F5344CB8AC3E}">
        <p14:creationId xmlns:p14="http://schemas.microsoft.com/office/powerpoint/2010/main" val="132960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Content Placeholder 11"/>
          <p:cNvSpPr>
            <a:spLocks noGrp="1"/>
          </p:cNvSpPr>
          <p:nvPr>
            <p:ph sz="quarter" idx="14"/>
          </p:nvPr>
        </p:nvSpPr>
        <p:spPr>
          <a:xfrm>
            <a:off x="6534912"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469901" y="1463040"/>
            <a:ext cx="51816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fld id="{8F2C03CE-AD58-49DE-A213-897D4ECEB7BE}" type="datetimeFigureOut">
              <a:rPr lang="en-US" smtClean="0">
                <a:solidFill>
                  <a:srgbClr val="1F2123"/>
                </a:solidFill>
              </a:rPr>
              <a:pPr/>
              <a:t>2/1/2021</a:t>
            </a:fld>
            <a:endParaRPr lang="en-US">
              <a:solidFill>
                <a:srgbClr val="1F2123"/>
              </a:solidFill>
            </a:endParaRPr>
          </a:p>
        </p:txBody>
      </p:sp>
      <p:sp>
        <p:nvSpPr>
          <p:cNvPr id="25" name="Slide Number Placeholder 24"/>
          <p:cNvSpPr>
            <a:spLocks noGrp="1"/>
          </p:cNvSpPr>
          <p:nvPr>
            <p:ph type="sldNum" sz="quarter" idx="16"/>
          </p:nvPr>
        </p:nvSpPr>
        <p:spPr/>
        <p:txBody>
          <a:bodyPr/>
          <a:lstStyle/>
          <a:p>
            <a:fld id="{F6A1116B-EC87-4494-B9A0-CE62FFF82112}" type="slidenum">
              <a:rPr lang="en-US" smtClean="0">
                <a:solidFill>
                  <a:srgbClr val="1F2123"/>
                </a:solidFill>
              </a:rPr>
              <a:pPr/>
              <a:t>‹#›</a:t>
            </a:fld>
            <a:endParaRPr lang="en-US">
              <a:solidFill>
                <a:srgbClr val="1F2123"/>
              </a:solidFill>
            </a:endParaRPr>
          </a:p>
        </p:txBody>
      </p:sp>
      <p:sp>
        <p:nvSpPr>
          <p:cNvPr id="26" name="Footer Placeholder 25"/>
          <p:cNvSpPr>
            <a:spLocks noGrp="1"/>
          </p:cNvSpPr>
          <p:nvPr>
            <p:ph type="ftr" sz="quarter" idx="17"/>
          </p:nvPr>
        </p:nvSpPr>
        <p:spPr/>
        <p:txBody>
          <a:bodyPr/>
          <a:lstStyle/>
          <a:p>
            <a:endParaRPr lang="en-US">
              <a:solidFill>
                <a:srgbClr val="1F2123"/>
              </a:solidFill>
            </a:endParaRPr>
          </a:p>
        </p:txBody>
      </p:sp>
    </p:spTree>
    <p:extLst>
      <p:ext uri="{BB962C8B-B14F-4D97-AF65-F5344CB8AC3E}">
        <p14:creationId xmlns:p14="http://schemas.microsoft.com/office/powerpoint/2010/main" val="3596468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Content Placeholder 30"/>
          <p:cNvSpPr>
            <a:spLocks noGrp="1"/>
          </p:cNvSpPr>
          <p:nvPr>
            <p:ph sz="quarter" idx="13"/>
          </p:nvPr>
        </p:nvSpPr>
        <p:spPr>
          <a:xfrm>
            <a:off x="469901" y="1463040"/>
            <a:ext cx="1024128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8F2C03CE-AD58-49DE-A213-897D4ECEB7BE}" type="datetimeFigureOut">
              <a:rPr lang="en-US" smtClean="0">
                <a:solidFill>
                  <a:srgbClr val="1F2123"/>
                </a:solidFill>
              </a:rPr>
              <a:pPr/>
              <a:t>2/1/2021</a:t>
            </a:fld>
            <a:endParaRPr lang="en-US">
              <a:solidFill>
                <a:srgbClr val="1F2123"/>
              </a:solidFill>
            </a:endParaRPr>
          </a:p>
        </p:txBody>
      </p:sp>
      <p:sp>
        <p:nvSpPr>
          <p:cNvPr id="19" name="Slide Number Placeholder 18"/>
          <p:cNvSpPr>
            <a:spLocks noGrp="1"/>
          </p:cNvSpPr>
          <p:nvPr>
            <p:ph type="sldNum" sz="quarter" idx="15"/>
          </p:nvPr>
        </p:nvSpPr>
        <p:spPr/>
        <p:txBody>
          <a:bodyPr/>
          <a:lstStyle/>
          <a:p>
            <a:fld id="{F6A1116B-EC87-4494-B9A0-CE62FFF82112}" type="slidenum">
              <a:rPr lang="en-US" smtClean="0">
                <a:solidFill>
                  <a:srgbClr val="1F2123"/>
                </a:solidFill>
              </a:rPr>
              <a:pPr/>
              <a:t>‹#›</a:t>
            </a:fld>
            <a:endParaRPr lang="en-US">
              <a:solidFill>
                <a:srgbClr val="1F2123"/>
              </a:solidFill>
            </a:endParaRPr>
          </a:p>
        </p:txBody>
      </p:sp>
      <p:sp>
        <p:nvSpPr>
          <p:cNvPr id="21" name="Footer Placeholder 20"/>
          <p:cNvSpPr>
            <a:spLocks noGrp="1"/>
          </p:cNvSpPr>
          <p:nvPr>
            <p:ph type="ftr" sz="quarter" idx="16"/>
          </p:nvPr>
        </p:nvSpPr>
        <p:spPr/>
        <p:txBody>
          <a:bodyPr/>
          <a:lstStyle/>
          <a:p>
            <a:endParaRPr lang="en-US">
              <a:solidFill>
                <a:srgbClr val="1F2123"/>
              </a:solidFill>
            </a:endParaRPr>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1946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2/1/2021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2/1/2021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2/1/2021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2/1/2021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 id="2147483710" r:id="rId13"/>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Securities regulation day #6</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07551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Autofit/>
          </a:bodyPr>
          <a:lstStyle/>
          <a:p>
            <a:r>
              <a:rPr lang="en-US" sz="7200" dirty="0"/>
              <a:t>Exit Payoff</a:t>
            </a:r>
          </a:p>
        </p:txBody>
      </p:sp>
      <p:pic>
        <p:nvPicPr>
          <p:cNvPr id="4" name="Content Placeholder 3" descr="overpaid-county-managers.jpg"/>
          <p:cNvPicPr>
            <a:picLocks noGrp="1" noChangeAspect="1"/>
          </p:cNvPicPr>
          <p:nvPr>
            <p:ph sz="quarter" idx="1"/>
          </p:nvPr>
        </p:nvPicPr>
        <p:blipFill>
          <a:blip r:embed="rId2" cstate="print"/>
          <a:stretch>
            <a:fillRect/>
          </a:stretch>
        </p:blipFill>
        <p:spPr>
          <a:xfrm>
            <a:off x="4495800" y="1676401"/>
            <a:ext cx="3276600" cy="4909111"/>
          </a:xfrm>
        </p:spPr>
      </p:pic>
    </p:spTree>
    <p:extLst>
      <p:ext uri="{BB962C8B-B14F-4D97-AF65-F5344CB8AC3E}">
        <p14:creationId xmlns:p14="http://schemas.microsoft.com/office/powerpoint/2010/main" val="108377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Snap, Inc.</a:t>
            </a:r>
          </a:p>
        </p:txBody>
      </p:sp>
      <p:sp>
        <p:nvSpPr>
          <p:cNvPr id="3" name="Content Placeholder 2"/>
          <p:cNvSpPr>
            <a:spLocks noGrp="1"/>
          </p:cNvSpPr>
          <p:nvPr>
            <p:ph idx="1"/>
          </p:nvPr>
        </p:nvSpPr>
        <p:spPr/>
        <p:txBody>
          <a:bodyPr>
            <a:noAutofit/>
          </a:bodyPr>
          <a:lstStyle/>
          <a:p>
            <a:r>
              <a:rPr lang="en-US" sz="2400" dirty="0"/>
              <a:t>Evan Spiegel (CEO) -- $384MM</a:t>
            </a:r>
          </a:p>
          <a:p>
            <a:r>
              <a:rPr lang="en-US" sz="2400" dirty="0"/>
              <a:t>Bobby Murphy (CTO) -- $384</a:t>
            </a:r>
          </a:p>
          <a:p>
            <a:r>
              <a:rPr lang="en-US" sz="2400" dirty="0"/>
              <a:t>Mitchell </a:t>
            </a:r>
            <a:r>
              <a:rPr lang="en-US" sz="2400" dirty="0" err="1"/>
              <a:t>Lasky</a:t>
            </a:r>
            <a:r>
              <a:rPr lang="en-US" sz="2400" dirty="0"/>
              <a:t> (GP, Benchmark) -- $256MM</a:t>
            </a:r>
          </a:p>
          <a:p>
            <a:r>
              <a:rPr lang="en-US" sz="2400" dirty="0"/>
              <a:t>Michael Lynton (COB) -- $1.3MM</a:t>
            </a:r>
          </a:p>
          <a:p>
            <a:r>
              <a:rPr lang="en-US" sz="2400" dirty="0"/>
              <a:t>Benchmark Capital Partners -- $256MM</a:t>
            </a:r>
          </a:p>
          <a:p>
            <a:r>
              <a:rPr lang="en-US" sz="2400" dirty="0" err="1"/>
              <a:t>Lightspeed</a:t>
            </a:r>
            <a:r>
              <a:rPr lang="en-US" sz="2400" dirty="0"/>
              <a:t> Venture Partners -- $111.2MM</a:t>
            </a:r>
          </a:p>
          <a:p>
            <a:r>
              <a:rPr lang="en-US" sz="2400" dirty="0"/>
              <a:t>General Catalyst Group -- $13.8MM</a:t>
            </a:r>
          </a:p>
        </p:txBody>
      </p:sp>
    </p:spTree>
    <p:extLst>
      <p:ext uri="{BB962C8B-B14F-4D97-AF65-F5344CB8AC3E}">
        <p14:creationId xmlns:p14="http://schemas.microsoft.com/office/powerpoint/2010/main" val="1559209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8486"/>
            <a:ext cx="7729728" cy="1188720"/>
          </a:xfrm>
        </p:spPr>
        <p:txBody>
          <a:bodyPr>
            <a:noAutofit/>
          </a:bodyPr>
          <a:lstStyle/>
          <a:p>
            <a:r>
              <a:rPr lang="en-US" sz="3200" dirty="0"/>
              <a:t>Securities Regulation</a:t>
            </a:r>
          </a:p>
        </p:txBody>
      </p:sp>
      <p:graphicFrame>
        <p:nvGraphicFramePr>
          <p:cNvPr id="4" name="Content Placeholder 3"/>
          <p:cNvGraphicFramePr>
            <a:graphicFrameLocks noGrp="1"/>
          </p:cNvGraphicFramePr>
          <p:nvPr>
            <p:ph idx="1"/>
          </p:nvPr>
        </p:nvGraphicFramePr>
        <p:xfrm>
          <a:off x="1077685" y="1600201"/>
          <a:ext cx="1003662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349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46235"/>
            <a:ext cx="7729728" cy="1188720"/>
          </a:xfrm>
        </p:spPr>
        <p:txBody>
          <a:bodyPr>
            <a:noAutofit/>
          </a:bodyPr>
          <a:lstStyle/>
          <a:p>
            <a:r>
              <a:rPr lang="en-US" sz="3200" dirty="0"/>
              <a:t>Securities Regulation</a:t>
            </a: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221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Players</a:t>
            </a: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40207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576" y="324612"/>
            <a:ext cx="7729728" cy="1188720"/>
          </a:xfrm>
        </p:spPr>
        <p:txBody>
          <a:bodyPr/>
          <a:lstStyle/>
          <a:p>
            <a:r>
              <a:rPr lang="en-US" dirty="0"/>
              <a:t>The Issuer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6030" y="4619626"/>
            <a:ext cx="3173839" cy="2112045"/>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82" y="4830708"/>
            <a:ext cx="1900963" cy="19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stewart butterfi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82" y="1873240"/>
            <a:ext cx="5070515" cy="25352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lyft ce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2709" y="4581497"/>
            <a:ext cx="3918499" cy="220415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interest ce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8400" y="1668685"/>
            <a:ext cx="3972416" cy="2795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9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Issuer</a:t>
            </a:r>
          </a:p>
        </p:txBody>
      </p:sp>
      <p:sp>
        <p:nvSpPr>
          <p:cNvPr id="6" name="Content Placeholder 5"/>
          <p:cNvSpPr>
            <a:spLocks noGrp="1"/>
          </p:cNvSpPr>
          <p:nvPr>
            <p:ph idx="1"/>
          </p:nvPr>
        </p:nvSpPr>
        <p:spPr/>
        <p:txBody>
          <a:bodyPr>
            <a:normAutofit/>
          </a:bodyPr>
          <a:lstStyle/>
          <a:p>
            <a:r>
              <a:rPr lang="en-US" sz="5400" dirty="0"/>
              <a:t>Why?</a:t>
            </a:r>
          </a:p>
        </p:txBody>
      </p:sp>
    </p:spTree>
    <p:extLst>
      <p:ext uri="{BB962C8B-B14F-4D97-AF65-F5344CB8AC3E}">
        <p14:creationId xmlns:p14="http://schemas.microsoft.com/office/powerpoint/2010/main" val="1239545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morganstanley.jpg"/>
          <p:cNvPicPr>
            <a:picLocks noGrp="1" noChangeAspect="1"/>
          </p:cNvPicPr>
          <p:nvPr>
            <p:ph sz="quarter" idx="14"/>
          </p:nvPr>
        </p:nvPicPr>
        <p:blipFill>
          <a:blip r:embed="rId2" cstate="print"/>
          <a:stretch>
            <a:fillRect/>
          </a:stretch>
        </p:blipFill>
        <p:spPr>
          <a:xfrm>
            <a:off x="6557963" y="2655094"/>
            <a:ext cx="3619500" cy="1905000"/>
          </a:xfrm>
        </p:spPr>
      </p:pic>
      <p:pic>
        <p:nvPicPr>
          <p:cNvPr id="4" name="Content Placeholder 3" descr="goldman-sachs-logo.gif"/>
          <p:cNvPicPr>
            <a:picLocks noGrp="1" noChangeAspect="1"/>
          </p:cNvPicPr>
          <p:nvPr>
            <p:ph sz="quarter" idx="13"/>
          </p:nvPr>
        </p:nvPicPr>
        <p:blipFill>
          <a:blip r:embed="rId3" cstate="print"/>
          <a:stretch>
            <a:fillRect/>
          </a:stretch>
        </p:blipFill>
        <p:spPr>
          <a:xfrm>
            <a:off x="2166938" y="1959769"/>
            <a:ext cx="3305175" cy="3295650"/>
          </a:xfrm>
        </p:spPr>
      </p:pic>
      <p:sp>
        <p:nvSpPr>
          <p:cNvPr id="2" name="Title 1"/>
          <p:cNvSpPr>
            <a:spLocks noGrp="1"/>
          </p:cNvSpPr>
          <p:nvPr>
            <p:ph type="title"/>
          </p:nvPr>
        </p:nvSpPr>
        <p:spPr>
          <a:xfrm>
            <a:off x="0" y="6802"/>
            <a:ext cx="7729728" cy="1188720"/>
          </a:xfrm>
        </p:spPr>
        <p:txBody>
          <a:bodyPr/>
          <a:lstStyle/>
          <a:p>
            <a:r>
              <a:rPr lang="en-US" b="1" dirty="0">
                <a:latin typeface="Adobe Fangsong Std R" pitchFamily="18" charset="-128"/>
                <a:ea typeface="Adobe Fangsong Std R" pitchFamily="18" charset="-128"/>
              </a:rPr>
              <a:t>The Underwriter</a:t>
            </a:r>
          </a:p>
        </p:txBody>
      </p:sp>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800601"/>
            <a:ext cx="3398028" cy="170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5"/>
          <a:stretch>
            <a:fillRect/>
          </a:stretch>
        </p:blipFill>
        <p:spPr>
          <a:xfrm>
            <a:off x="8367713" y="1024600"/>
            <a:ext cx="3197149" cy="131564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Underwriter</a:t>
            </a:r>
          </a:p>
        </p:txBody>
      </p:sp>
      <p:sp>
        <p:nvSpPr>
          <p:cNvPr id="3" name="Content Placeholder 2"/>
          <p:cNvSpPr>
            <a:spLocks noGrp="1"/>
          </p:cNvSpPr>
          <p:nvPr>
            <p:ph idx="1"/>
          </p:nvPr>
        </p:nvSpPr>
        <p:spPr/>
        <p:txBody>
          <a:bodyPr>
            <a:normAutofit/>
          </a:bodyPr>
          <a:lstStyle/>
          <a:p>
            <a:r>
              <a:rPr lang="en-US" sz="5400" dirty="0"/>
              <a:t>What?</a:t>
            </a:r>
          </a:p>
        </p:txBody>
      </p:sp>
    </p:spTree>
    <p:extLst>
      <p:ext uri="{BB962C8B-B14F-4D97-AF65-F5344CB8AC3E}">
        <p14:creationId xmlns:p14="http://schemas.microsoft.com/office/powerpoint/2010/main" val="135357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Bookbuilding</a:t>
            </a:r>
            <a:endParaRPr lang="en-US" dirty="0"/>
          </a:p>
        </p:txBody>
      </p:sp>
      <p:pic>
        <p:nvPicPr>
          <p:cNvPr id="4" name="Content Placeholder 3" descr="zzzroadshow.png"/>
          <p:cNvPicPr>
            <a:picLocks noGrp="1" noChangeAspect="1"/>
          </p:cNvPicPr>
          <p:nvPr>
            <p:ph idx="1"/>
          </p:nvPr>
        </p:nvPicPr>
        <p:blipFill>
          <a:blip r:embed="rId2" cstate="print"/>
          <a:stretch>
            <a:fillRect/>
          </a:stretch>
        </p:blipFill>
        <p:spPr>
          <a:xfrm>
            <a:off x="2394412" y="2409840"/>
            <a:ext cx="7403175" cy="4190476"/>
          </a:xfrm>
        </p:spPr>
      </p:pic>
    </p:spTree>
    <p:extLst>
      <p:ext uri="{BB962C8B-B14F-4D97-AF65-F5344CB8AC3E}">
        <p14:creationId xmlns:p14="http://schemas.microsoft.com/office/powerpoint/2010/main" val="113404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156EF-10AE-4B8F-BD6F-E112F960A58E}"/>
              </a:ext>
            </a:extLst>
          </p:cNvPr>
          <p:cNvSpPr>
            <a:spLocks noGrp="1"/>
          </p:cNvSpPr>
          <p:nvPr>
            <p:ph type="title"/>
          </p:nvPr>
        </p:nvSpPr>
        <p:spPr/>
        <p:txBody>
          <a:bodyPr/>
          <a:lstStyle/>
          <a:p>
            <a:r>
              <a:rPr lang="en-US" dirty="0"/>
              <a:t>Lingo: </a:t>
            </a:r>
            <a:r>
              <a:rPr lang="en-US" dirty="0" err="1"/>
              <a:t>spac</a:t>
            </a:r>
            <a:r>
              <a:rPr lang="en-US" dirty="0"/>
              <a:t> or blank check company</a:t>
            </a:r>
          </a:p>
        </p:txBody>
      </p:sp>
      <p:sp>
        <p:nvSpPr>
          <p:cNvPr id="3" name="Content Placeholder 2">
            <a:extLst>
              <a:ext uri="{FF2B5EF4-FFF2-40B4-BE49-F238E27FC236}">
                <a16:creationId xmlns:a16="http://schemas.microsoft.com/office/drawing/2014/main" id="{60822AB6-E4E5-4205-8D51-17D808425B01}"/>
              </a:ext>
            </a:extLst>
          </p:cNvPr>
          <p:cNvSpPr>
            <a:spLocks noGrp="1"/>
          </p:cNvSpPr>
          <p:nvPr>
            <p:ph idx="1"/>
          </p:nvPr>
        </p:nvSpPr>
        <p:spPr/>
        <p:txBody>
          <a:bodyPr/>
          <a:lstStyle/>
          <a:p>
            <a:r>
              <a:rPr lang="en-US" dirty="0"/>
              <a:t>SPAC – special purpose acquisition company</a:t>
            </a:r>
          </a:p>
        </p:txBody>
      </p:sp>
    </p:spTree>
    <p:extLst>
      <p:ext uri="{BB962C8B-B14F-4D97-AF65-F5344CB8AC3E}">
        <p14:creationId xmlns:p14="http://schemas.microsoft.com/office/powerpoint/2010/main" val="2415443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752600" y="1463040"/>
            <a:ext cx="8763000" cy="4724400"/>
          </a:xfrm>
        </p:spPr>
        <p:txBody>
          <a:bodyPr>
            <a:noAutofit/>
          </a:bodyPr>
          <a:lstStyle/>
          <a:p>
            <a:r>
              <a:rPr lang="en-US" sz="2800" b="1" dirty="0">
                <a:latin typeface="Adobe Fangsong Std R" pitchFamily="18" charset="-128"/>
                <a:ea typeface="Adobe Fangsong Std R" pitchFamily="18" charset="-128"/>
              </a:rPr>
              <a:t>1980-2020:</a:t>
            </a:r>
            <a:r>
              <a:rPr lang="en-US" sz="2800" dirty="0">
                <a:latin typeface="Adobe Fangsong Std R" pitchFamily="18" charset="-128"/>
                <a:ea typeface="Adobe Fangsong Std R" pitchFamily="18" charset="-128"/>
              </a:rPr>
              <a:t> average IPO first-day return is </a:t>
            </a:r>
            <a:r>
              <a:rPr lang="en-US" sz="2800" b="1" dirty="0">
                <a:latin typeface="Adobe Fangsong Std R" pitchFamily="18" charset="-128"/>
                <a:ea typeface="Adobe Fangsong Std R" pitchFamily="18" charset="-128"/>
              </a:rPr>
              <a:t>18.4%</a:t>
            </a:r>
          </a:p>
          <a:p>
            <a:endParaRPr lang="en-US" sz="2800" dirty="0">
              <a:latin typeface="Adobe Fangsong Std R" pitchFamily="18" charset="-128"/>
              <a:ea typeface="Adobe Fangsong Std R" pitchFamily="18" charset="-128"/>
            </a:endParaRPr>
          </a:p>
          <a:p>
            <a:r>
              <a:rPr lang="en-US" sz="2800" b="1" dirty="0">
                <a:latin typeface="Adobe Fangsong Std R" pitchFamily="18" charset="-128"/>
                <a:ea typeface="Adobe Fangsong Std R" pitchFamily="18" charset="-128"/>
              </a:rPr>
              <a:t>1999-2000:</a:t>
            </a:r>
            <a:r>
              <a:rPr lang="en-US" sz="2800" dirty="0">
                <a:latin typeface="Adobe Fangsong Std R" pitchFamily="18" charset="-128"/>
                <a:ea typeface="Adobe Fangsong Std R" pitchFamily="18" charset="-128"/>
              </a:rPr>
              <a:t> average “pop” is </a:t>
            </a:r>
            <a:r>
              <a:rPr lang="en-US" sz="2800" b="1" dirty="0">
                <a:latin typeface="Adobe Fangsong Std R" pitchFamily="18" charset="-128"/>
                <a:ea typeface="Adobe Fangsong Std R" pitchFamily="18" charset="-128"/>
              </a:rPr>
              <a:t>65%</a:t>
            </a:r>
            <a:r>
              <a:rPr lang="en-US" sz="2800" dirty="0">
                <a:latin typeface="Adobe Fangsong Std R" pitchFamily="18" charset="-128"/>
                <a:ea typeface="Adobe Fangsong Std R" pitchFamily="18" charset="-128"/>
              </a:rPr>
              <a:t> (or </a:t>
            </a:r>
            <a:r>
              <a:rPr lang="en-US" sz="2800" b="1" dirty="0">
                <a:latin typeface="Adobe Fangsong Std R" pitchFamily="18" charset="-128"/>
                <a:ea typeface="Adobe Fangsong Std R" pitchFamily="18" charset="-128"/>
              </a:rPr>
              <a:t>77%, according to other studies</a:t>
            </a:r>
            <a:r>
              <a:rPr lang="en-US" sz="2800" dirty="0">
                <a:latin typeface="Adobe Fangsong Std R" pitchFamily="18" charset="-128"/>
                <a:ea typeface="Adobe Fangsong Std R" pitchFamily="18" charset="-128"/>
              </a:rPr>
              <a:t>)</a:t>
            </a:r>
          </a:p>
          <a:p>
            <a:endParaRPr lang="en-US" sz="2800" dirty="0">
              <a:latin typeface="Adobe Fangsong Std R" pitchFamily="18" charset="-128"/>
              <a:ea typeface="Adobe Fangsong Std R" pitchFamily="18" charset="-128"/>
            </a:endParaRPr>
          </a:p>
          <a:p>
            <a:r>
              <a:rPr lang="en-US" sz="2800" b="1" dirty="0">
                <a:latin typeface="Adobe Fangsong Std R" pitchFamily="18" charset="-128"/>
                <a:ea typeface="Adobe Fangsong Std R" pitchFamily="18" charset="-128"/>
              </a:rPr>
              <a:t>1999-2000 Technology firms</a:t>
            </a:r>
            <a:r>
              <a:rPr lang="en-US" sz="2800" dirty="0">
                <a:latin typeface="Adobe Fangsong Std R" pitchFamily="18" charset="-128"/>
                <a:ea typeface="Adobe Fangsong Std R" pitchFamily="18" charset="-128"/>
              </a:rPr>
              <a:t>: </a:t>
            </a:r>
            <a:r>
              <a:rPr lang="en-US" sz="2800" b="1" dirty="0">
                <a:latin typeface="Adobe Fangsong Std R" pitchFamily="18" charset="-128"/>
                <a:ea typeface="Adobe Fangsong Std R" pitchFamily="18" charset="-128"/>
              </a:rPr>
              <a:t>100%</a:t>
            </a:r>
            <a:r>
              <a:rPr lang="en-US" sz="2800" dirty="0">
                <a:latin typeface="Adobe Fangsong Std R" pitchFamily="18" charset="-128"/>
                <a:ea typeface="Adobe Fangsong Std R" pitchFamily="18" charset="-128"/>
              </a:rPr>
              <a:t> or more</a:t>
            </a:r>
          </a:p>
          <a:p>
            <a:endParaRPr lang="en-US" sz="2800" dirty="0">
              <a:latin typeface="Adobe Fangsong Std R" pitchFamily="18" charset="-128"/>
              <a:ea typeface="Adobe Fangsong Std R" pitchFamily="18" charset="-128"/>
            </a:endParaRPr>
          </a:p>
        </p:txBody>
      </p:sp>
      <p:sp>
        <p:nvSpPr>
          <p:cNvPr id="2" name="Title 1"/>
          <p:cNvSpPr>
            <a:spLocks noGrp="1"/>
          </p:cNvSpPr>
          <p:nvPr>
            <p:ph type="title"/>
          </p:nvPr>
        </p:nvSpPr>
        <p:spPr>
          <a:xfrm>
            <a:off x="2231136" y="76200"/>
            <a:ext cx="7729728" cy="1188720"/>
          </a:xfrm>
        </p:spPr>
        <p:txBody>
          <a:bodyPr/>
          <a:lstStyle/>
          <a:p>
            <a:r>
              <a:rPr lang="en-US" b="1" dirty="0">
                <a:latin typeface="Adobe Fangsong Std R" pitchFamily="18" charset="-128"/>
                <a:ea typeface="Adobe Fangsong Std R" pitchFamily="18" charset="-128"/>
              </a:rPr>
              <a:t>Some Numbers</a:t>
            </a:r>
          </a:p>
        </p:txBody>
      </p:sp>
      <p:sp>
        <p:nvSpPr>
          <p:cNvPr id="4" name="TextBox 3"/>
          <p:cNvSpPr txBox="1"/>
          <p:nvPr/>
        </p:nvSpPr>
        <p:spPr>
          <a:xfrm>
            <a:off x="1752600" y="5410200"/>
            <a:ext cx="2590800" cy="1077218"/>
          </a:xfrm>
          <a:prstGeom prst="rect">
            <a:avLst/>
          </a:prstGeom>
          <a:noFill/>
        </p:spPr>
        <p:txBody>
          <a:bodyPr wrap="square" rtlCol="0">
            <a:spAutoFit/>
          </a:bodyPr>
          <a:lstStyle/>
          <a:p>
            <a:r>
              <a:rPr lang="en-US" sz="3200" b="1" dirty="0">
                <a:latin typeface="Adobe Fangsong Std R" pitchFamily="18" charset="-128"/>
                <a:ea typeface="Adobe Fangsong Std R" pitchFamily="18" charset="-128"/>
              </a:rPr>
              <a:t>2002: 9.1%</a:t>
            </a:r>
          </a:p>
          <a:p>
            <a:r>
              <a:rPr lang="en-US" sz="3200" b="1" dirty="0">
                <a:latin typeface="Adobe Fangsong Std R" pitchFamily="18" charset="-128"/>
                <a:ea typeface="Adobe Fangsong Std R" pitchFamily="18" charset="-128"/>
              </a:rPr>
              <a:t>2008: 5.7%</a:t>
            </a:r>
          </a:p>
        </p:txBody>
      </p:sp>
      <p:sp>
        <p:nvSpPr>
          <p:cNvPr id="5" name="TextBox 4"/>
          <p:cNvSpPr txBox="1"/>
          <p:nvPr/>
        </p:nvSpPr>
        <p:spPr>
          <a:xfrm>
            <a:off x="4606955" y="5410200"/>
            <a:ext cx="2667000" cy="1077218"/>
          </a:xfrm>
          <a:prstGeom prst="rect">
            <a:avLst/>
          </a:prstGeom>
          <a:noFill/>
        </p:spPr>
        <p:txBody>
          <a:bodyPr wrap="square" rtlCol="0">
            <a:spAutoFit/>
          </a:bodyPr>
          <a:lstStyle/>
          <a:p>
            <a:r>
              <a:rPr lang="en-US" sz="3200" b="1" dirty="0">
                <a:latin typeface="Adobe Fangsong Std R" pitchFamily="18" charset="-128"/>
                <a:ea typeface="Adobe Fangsong Std R" pitchFamily="18" charset="-128"/>
              </a:rPr>
              <a:t>2010: 8.9%</a:t>
            </a:r>
          </a:p>
          <a:p>
            <a:r>
              <a:rPr lang="en-US" sz="3200" b="1" dirty="0">
                <a:latin typeface="Adobe Fangsong Std R" pitchFamily="18" charset="-128"/>
                <a:ea typeface="Adobe Fangsong Std R" pitchFamily="18" charset="-128"/>
              </a:rPr>
              <a:t>2015: 21.1%</a:t>
            </a:r>
          </a:p>
        </p:txBody>
      </p:sp>
      <p:sp>
        <p:nvSpPr>
          <p:cNvPr id="6" name="TextBox 5">
            <a:extLst>
              <a:ext uri="{FF2B5EF4-FFF2-40B4-BE49-F238E27FC236}">
                <a16:creationId xmlns:a16="http://schemas.microsoft.com/office/drawing/2014/main" id="{88BA5919-6C3B-4F59-8A31-0AB69A9D92D0}"/>
              </a:ext>
            </a:extLst>
          </p:cNvPr>
          <p:cNvSpPr txBox="1"/>
          <p:nvPr/>
        </p:nvSpPr>
        <p:spPr>
          <a:xfrm>
            <a:off x="7443832" y="5410200"/>
            <a:ext cx="2667000" cy="1077218"/>
          </a:xfrm>
          <a:prstGeom prst="rect">
            <a:avLst/>
          </a:prstGeom>
          <a:noFill/>
        </p:spPr>
        <p:txBody>
          <a:bodyPr wrap="square" rtlCol="0">
            <a:spAutoFit/>
          </a:bodyPr>
          <a:lstStyle/>
          <a:p>
            <a:r>
              <a:rPr lang="en-US" sz="3200" b="1" dirty="0">
                <a:latin typeface="Adobe Fangsong Std R" pitchFamily="18" charset="-128"/>
                <a:ea typeface="Adobe Fangsong Std R" pitchFamily="18" charset="-128"/>
              </a:rPr>
              <a:t>2018: 18.6%</a:t>
            </a:r>
          </a:p>
          <a:p>
            <a:r>
              <a:rPr lang="en-US" sz="3200" b="1" dirty="0">
                <a:latin typeface="Adobe Fangsong Std R" pitchFamily="18" charset="-128"/>
                <a:ea typeface="Adobe Fangsong Std R" pitchFamily="18" charset="-128"/>
              </a:rPr>
              <a:t>2020: 41.6%</a:t>
            </a:r>
          </a:p>
        </p:txBody>
      </p:sp>
    </p:spTree>
    <p:extLst>
      <p:ext uri="{BB962C8B-B14F-4D97-AF65-F5344CB8AC3E}">
        <p14:creationId xmlns:p14="http://schemas.microsoft.com/office/powerpoint/2010/main" val="1742672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191868"/>
            <a:ext cx="7729728" cy="1188720"/>
          </a:xfrm>
        </p:spPr>
        <p:txBody>
          <a:bodyPr anchor="ctr"/>
          <a:lstStyle/>
          <a:p>
            <a:pPr algn="ctr"/>
            <a:r>
              <a:rPr lang="en-US" dirty="0">
                <a:latin typeface="Bookman Old Style" panose="02050604050505020204" pitchFamily="18" charset="0"/>
              </a:rPr>
              <a:t>SOLD: $200,000</a:t>
            </a:r>
          </a:p>
        </p:txBody>
      </p:sp>
      <p:pic>
        <p:nvPicPr>
          <p:cNvPr id="1026" name="Picture 2" descr="https://uniim1.shutterfly.com/ng/services/mediarender/THISLIFE/000042957532/media/51411250902/medium/1053366576/enhanc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67306" y="1524000"/>
            <a:ext cx="6299200" cy="4724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6019801"/>
            <a:ext cx="4273550" cy="646331"/>
          </a:xfrm>
          <a:prstGeom prst="rect">
            <a:avLst/>
          </a:prstGeom>
          <a:solidFill>
            <a:schemeClr val="accent6">
              <a:lumMod val="90000"/>
            </a:schemeClr>
          </a:solidFill>
          <a:ln>
            <a:solidFill>
              <a:schemeClr val="accent6">
                <a:lumMod val="50000"/>
              </a:schemeClr>
            </a:solidFill>
          </a:ln>
        </p:spPr>
        <p:txBody>
          <a:bodyPr wrap="square" rtlCol="0">
            <a:spAutoFit/>
          </a:bodyPr>
          <a:lstStyle/>
          <a:p>
            <a:pPr algn="ctr"/>
            <a:r>
              <a:rPr lang="en-US" sz="3600" dirty="0"/>
              <a:t>Tuesday, 9:00 a.m.</a:t>
            </a:r>
          </a:p>
        </p:txBody>
      </p:sp>
    </p:spTree>
    <p:extLst>
      <p:ext uri="{BB962C8B-B14F-4D97-AF65-F5344CB8AC3E}">
        <p14:creationId xmlns:p14="http://schemas.microsoft.com/office/powerpoint/2010/main" val="221865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191826"/>
            <a:ext cx="7729728" cy="1188720"/>
          </a:xfrm>
        </p:spPr>
        <p:txBody>
          <a:bodyPr anchor="ctr"/>
          <a:lstStyle/>
          <a:p>
            <a:pPr algn="ctr"/>
            <a:r>
              <a:rPr lang="en-US" dirty="0">
                <a:latin typeface="Bookman Old Style" panose="02050604050505020204" pitchFamily="18" charset="0"/>
              </a:rPr>
              <a:t>SOLD: $236,000</a:t>
            </a:r>
          </a:p>
        </p:txBody>
      </p:sp>
      <p:pic>
        <p:nvPicPr>
          <p:cNvPr id="1026" name="Picture 2" descr="https://uniim1.shutterfly.com/ng/services/mediarender/THISLIFE/000042957532/media/51411250902/medium/1053366576/enhanc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67306" y="1524000"/>
            <a:ext cx="6299200" cy="4724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6019801"/>
            <a:ext cx="4273550" cy="646331"/>
          </a:xfrm>
          <a:prstGeom prst="rect">
            <a:avLst/>
          </a:prstGeom>
          <a:solidFill>
            <a:schemeClr val="accent6">
              <a:lumMod val="90000"/>
            </a:schemeClr>
          </a:solidFill>
          <a:ln>
            <a:solidFill>
              <a:schemeClr val="accent6">
                <a:lumMod val="50000"/>
              </a:schemeClr>
            </a:solidFill>
          </a:ln>
        </p:spPr>
        <p:txBody>
          <a:bodyPr wrap="square" rtlCol="0">
            <a:spAutoFit/>
          </a:bodyPr>
          <a:lstStyle/>
          <a:p>
            <a:pPr algn="ctr"/>
            <a:r>
              <a:rPr lang="en-US" sz="3600" dirty="0"/>
              <a:t>Tuesday, 3:00 p.m.</a:t>
            </a:r>
          </a:p>
        </p:txBody>
      </p:sp>
    </p:spTree>
    <p:extLst>
      <p:ext uri="{BB962C8B-B14F-4D97-AF65-F5344CB8AC3E}">
        <p14:creationId xmlns:p14="http://schemas.microsoft.com/office/powerpoint/2010/main" val="128295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31136" y="171270"/>
            <a:ext cx="7729728" cy="1188720"/>
          </a:xfrm>
        </p:spPr>
        <p:txBody>
          <a:bodyPr anchor="ctr"/>
          <a:lstStyle/>
          <a:p>
            <a:pPr algn="ctr"/>
            <a:r>
              <a:rPr lang="en-US" dirty="0">
                <a:latin typeface="Bookman Old Style" panose="02050604050505020204" pitchFamily="18" charset="0"/>
              </a:rPr>
              <a:t>SOLD: $400,000</a:t>
            </a:r>
          </a:p>
        </p:txBody>
      </p:sp>
      <p:pic>
        <p:nvPicPr>
          <p:cNvPr id="1026" name="Picture 2" descr="https://uniim1.shutterfly.com/ng/services/mediarender/THISLIFE/000042957532/media/51411250902/medium/1053366576/enhance"/>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67306" y="1524000"/>
            <a:ext cx="6299200" cy="4724400"/>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5486401"/>
            <a:ext cx="4273550" cy="1200329"/>
          </a:xfrm>
          <a:prstGeom prst="rect">
            <a:avLst/>
          </a:prstGeom>
          <a:solidFill>
            <a:schemeClr val="accent6">
              <a:lumMod val="90000"/>
            </a:schemeClr>
          </a:solidFill>
          <a:ln>
            <a:solidFill>
              <a:schemeClr val="accent6">
                <a:lumMod val="50000"/>
              </a:schemeClr>
            </a:solidFill>
          </a:ln>
        </p:spPr>
        <p:txBody>
          <a:bodyPr wrap="square" rtlCol="0">
            <a:spAutoFit/>
          </a:bodyPr>
          <a:lstStyle/>
          <a:p>
            <a:pPr algn="ctr"/>
            <a:r>
              <a:rPr lang="en-US" sz="3600" dirty="0"/>
              <a:t>Tuesday, 3:00 p.m.</a:t>
            </a:r>
          </a:p>
          <a:p>
            <a:pPr algn="ctr"/>
            <a:r>
              <a:rPr lang="en-US" sz="3600" dirty="0"/>
              <a:t>(1999)</a:t>
            </a:r>
          </a:p>
        </p:txBody>
      </p:sp>
    </p:spTree>
    <p:extLst>
      <p:ext uri="{BB962C8B-B14F-4D97-AF65-F5344CB8AC3E}">
        <p14:creationId xmlns:p14="http://schemas.microsoft.com/office/powerpoint/2010/main" val="1269687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Arguments for </a:t>
            </a:r>
            <a:r>
              <a:rPr lang="en-US" dirty="0" err="1"/>
              <a:t>Bookbuilding</a:t>
            </a:r>
            <a:r>
              <a:rPr lang="en-US" dirty="0"/>
              <a:t>/</a:t>
            </a:r>
            <a:r>
              <a:rPr lang="en-US" dirty="0" err="1"/>
              <a:t>Underpricing</a:t>
            </a:r>
            <a:endParaRPr lang="en-US" dirty="0"/>
          </a:p>
        </p:txBody>
      </p:sp>
      <p:sp>
        <p:nvSpPr>
          <p:cNvPr id="3" name="Content Placeholder 2"/>
          <p:cNvSpPr>
            <a:spLocks noGrp="1"/>
          </p:cNvSpPr>
          <p:nvPr>
            <p:ph idx="1"/>
          </p:nvPr>
        </p:nvSpPr>
        <p:spPr>
          <a:xfrm>
            <a:off x="978408" y="2624981"/>
            <a:ext cx="11091672" cy="3101983"/>
          </a:xfrm>
        </p:spPr>
        <p:txBody>
          <a:bodyPr>
            <a:noAutofit/>
          </a:bodyPr>
          <a:lstStyle/>
          <a:p>
            <a:r>
              <a:rPr lang="en-US" sz="3200" dirty="0"/>
              <a:t>Compensation for providing price information</a:t>
            </a:r>
          </a:p>
          <a:p>
            <a:r>
              <a:rPr lang="en-US" sz="3200" dirty="0"/>
              <a:t>Protects litigation risk</a:t>
            </a:r>
          </a:p>
          <a:p>
            <a:r>
              <a:rPr lang="en-US" sz="3200" dirty="0"/>
              <a:t>Protects underwriting against “firm commitment” obligations</a:t>
            </a:r>
          </a:p>
          <a:p>
            <a:endParaRPr lang="en-US" sz="3200" dirty="0"/>
          </a:p>
          <a:p>
            <a:r>
              <a:rPr lang="en-US" sz="3200" dirty="0"/>
              <a:t>Compensation to regular customers/underwriting prospects</a:t>
            </a:r>
          </a:p>
        </p:txBody>
      </p:sp>
    </p:spTree>
    <p:extLst>
      <p:ext uri="{BB962C8B-B14F-4D97-AF65-F5344CB8AC3E}">
        <p14:creationId xmlns:p14="http://schemas.microsoft.com/office/powerpoint/2010/main" val="1613760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9D9050-3D28-4319-9F2A-4550613291AE}"/>
              </a:ext>
            </a:extLst>
          </p:cNvPr>
          <p:cNvPicPr>
            <a:picLocks noChangeAspect="1"/>
          </p:cNvPicPr>
          <p:nvPr/>
        </p:nvPicPr>
        <p:blipFill>
          <a:blip r:embed="rId2"/>
          <a:stretch>
            <a:fillRect/>
          </a:stretch>
        </p:blipFill>
        <p:spPr>
          <a:xfrm>
            <a:off x="0" y="195230"/>
            <a:ext cx="12192000" cy="6467540"/>
          </a:xfrm>
          <a:prstGeom prst="rect">
            <a:avLst/>
          </a:prstGeom>
        </p:spPr>
      </p:pic>
    </p:spTree>
    <p:extLst>
      <p:ext uri="{BB962C8B-B14F-4D97-AF65-F5344CB8AC3E}">
        <p14:creationId xmlns:p14="http://schemas.microsoft.com/office/powerpoint/2010/main" val="3410547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Arguments for </a:t>
            </a:r>
            <a:r>
              <a:rPr lang="en-US" dirty="0" err="1"/>
              <a:t>Bookbuilding</a:t>
            </a:r>
            <a:r>
              <a:rPr lang="en-US" dirty="0"/>
              <a:t>/</a:t>
            </a:r>
            <a:r>
              <a:rPr lang="en-US" dirty="0" err="1"/>
              <a:t>Underpricing</a:t>
            </a:r>
            <a:endParaRPr lang="en-US" dirty="0"/>
          </a:p>
        </p:txBody>
      </p:sp>
      <p:sp>
        <p:nvSpPr>
          <p:cNvPr id="3" name="Content Placeholder 2"/>
          <p:cNvSpPr>
            <a:spLocks noGrp="1"/>
          </p:cNvSpPr>
          <p:nvPr>
            <p:ph idx="1"/>
          </p:nvPr>
        </p:nvSpPr>
        <p:spPr>
          <a:xfrm>
            <a:off x="978408" y="2624981"/>
            <a:ext cx="11091672" cy="3101983"/>
          </a:xfrm>
        </p:spPr>
        <p:txBody>
          <a:bodyPr>
            <a:noAutofit/>
          </a:bodyPr>
          <a:lstStyle/>
          <a:p>
            <a:r>
              <a:rPr lang="en-US" sz="3200" dirty="0"/>
              <a:t>Compensation for providing price information</a:t>
            </a:r>
          </a:p>
          <a:p>
            <a:r>
              <a:rPr lang="en-US" sz="3200" dirty="0"/>
              <a:t>Protects litigation risk</a:t>
            </a:r>
          </a:p>
          <a:p>
            <a:r>
              <a:rPr lang="en-US" sz="3200" dirty="0"/>
              <a:t>Protects underwriting against “firm commitment” obligations</a:t>
            </a:r>
          </a:p>
          <a:p>
            <a:endParaRPr lang="en-US" sz="3200" dirty="0"/>
          </a:p>
          <a:p>
            <a:r>
              <a:rPr lang="en-US" sz="3200" dirty="0"/>
              <a:t>Compensation to regular customers/underwriting prospects</a:t>
            </a:r>
          </a:p>
        </p:txBody>
      </p:sp>
    </p:spTree>
    <p:extLst>
      <p:ext uri="{BB962C8B-B14F-4D97-AF65-F5344CB8AC3E}">
        <p14:creationId xmlns:p14="http://schemas.microsoft.com/office/powerpoint/2010/main" val="3271948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Underwriter &amp; issuer Liability</a:t>
            </a:r>
          </a:p>
        </p:txBody>
      </p:sp>
      <p:sp>
        <p:nvSpPr>
          <p:cNvPr id="3" name="Content Placeholder 2"/>
          <p:cNvSpPr>
            <a:spLocks noGrp="1"/>
          </p:cNvSpPr>
          <p:nvPr>
            <p:ph idx="1"/>
          </p:nvPr>
        </p:nvSpPr>
        <p:spPr>
          <a:xfrm>
            <a:off x="629194" y="2638044"/>
            <a:ext cx="10933611" cy="3101983"/>
          </a:xfrm>
        </p:spPr>
        <p:txBody>
          <a:bodyPr>
            <a:noAutofit/>
          </a:bodyPr>
          <a:lstStyle/>
          <a:p>
            <a:r>
              <a:rPr lang="en-US" sz="3200" dirty="0">
                <a:solidFill>
                  <a:srgbClr val="FF0000"/>
                </a:solidFill>
              </a:rPr>
              <a:t>Section 11 Liability </a:t>
            </a:r>
            <a:r>
              <a:rPr lang="en-US" sz="3200" dirty="0"/>
              <a:t>for material misstatements or omissions in the registration statement</a:t>
            </a:r>
          </a:p>
          <a:p>
            <a:endParaRPr lang="en-US" sz="3200" dirty="0"/>
          </a:p>
          <a:p>
            <a:r>
              <a:rPr lang="en-US" sz="3200" dirty="0">
                <a:solidFill>
                  <a:srgbClr val="FF0000"/>
                </a:solidFill>
              </a:rPr>
              <a:t>Section 12 Liability </a:t>
            </a:r>
            <a:r>
              <a:rPr lang="en-US" sz="3200" dirty="0"/>
              <a:t>for material misstatements or omissions in the prospectus</a:t>
            </a:r>
          </a:p>
        </p:txBody>
      </p:sp>
    </p:spTree>
    <p:extLst>
      <p:ext uri="{BB962C8B-B14F-4D97-AF65-F5344CB8AC3E}">
        <p14:creationId xmlns:p14="http://schemas.microsoft.com/office/powerpoint/2010/main" val="4041594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Accounting Firm</a:t>
            </a:r>
          </a:p>
        </p:txBody>
      </p:sp>
      <p:pic>
        <p:nvPicPr>
          <p:cNvPr id="6" name="Content Placeholder 5" descr="ernstyoung.jpg"/>
          <p:cNvPicPr>
            <a:picLocks noGrp="1" noChangeAspect="1"/>
          </p:cNvPicPr>
          <p:nvPr>
            <p:ph sz="half" idx="1"/>
          </p:nvPr>
        </p:nvPicPr>
        <p:blipFill>
          <a:blip r:embed="rId2" cstate="print"/>
          <a:stretch>
            <a:fillRect/>
          </a:stretch>
        </p:blipFill>
        <p:spPr>
          <a:xfrm>
            <a:off x="1981200" y="3226076"/>
            <a:ext cx="4038600" cy="1274210"/>
          </a:xfrm>
        </p:spPr>
      </p:pic>
      <p:pic>
        <p:nvPicPr>
          <p:cNvPr id="8" name="Content Placeholder 7" descr="zzzKPMG.jpg"/>
          <p:cNvPicPr>
            <a:picLocks noGrp="1" noChangeAspect="1"/>
          </p:cNvPicPr>
          <p:nvPr>
            <p:ph sz="half" idx="2"/>
          </p:nvPr>
        </p:nvPicPr>
        <p:blipFill>
          <a:blip r:embed="rId3" cstate="print"/>
          <a:stretch>
            <a:fillRect/>
          </a:stretch>
        </p:blipFill>
        <p:spPr>
          <a:xfrm>
            <a:off x="6391795" y="3071395"/>
            <a:ext cx="3599411" cy="1583575"/>
          </a:xfrm>
        </p:spPr>
      </p:pic>
      <p:pic>
        <p:nvPicPr>
          <p:cNvPr id="4" name="Picture 3"/>
          <p:cNvPicPr>
            <a:picLocks noChangeAspect="1"/>
          </p:cNvPicPr>
          <p:nvPr/>
        </p:nvPicPr>
        <p:blipFill>
          <a:blip r:embed="rId4"/>
          <a:stretch>
            <a:fillRect/>
          </a:stretch>
        </p:blipFill>
        <p:spPr>
          <a:xfrm>
            <a:off x="4414837" y="5072062"/>
            <a:ext cx="3209925" cy="1428750"/>
          </a:xfrm>
          <a:prstGeom prst="rect">
            <a:avLst/>
          </a:prstGeom>
        </p:spPr>
      </p:pic>
    </p:spTree>
    <p:extLst>
      <p:ext uri="{BB962C8B-B14F-4D97-AF65-F5344CB8AC3E}">
        <p14:creationId xmlns:p14="http://schemas.microsoft.com/office/powerpoint/2010/main" val="1946881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Firm</a:t>
            </a:r>
          </a:p>
        </p:txBody>
      </p:sp>
      <p:sp>
        <p:nvSpPr>
          <p:cNvPr id="3" name="Content Placeholder 2"/>
          <p:cNvSpPr>
            <a:spLocks noGrp="1"/>
          </p:cNvSpPr>
          <p:nvPr>
            <p:ph idx="1"/>
          </p:nvPr>
        </p:nvSpPr>
        <p:spPr>
          <a:xfrm>
            <a:off x="66442" y="2626894"/>
            <a:ext cx="12059115" cy="3101983"/>
          </a:xfrm>
        </p:spPr>
        <p:txBody>
          <a:bodyPr>
            <a:normAutofit/>
          </a:bodyPr>
          <a:lstStyle/>
          <a:p>
            <a:r>
              <a:rPr lang="en-US" sz="3600" dirty="0">
                <a:solidFill>
                  <a:srgbClr val="FF0000"/>
                </a:solidFill>
              </a:rPr>
              <a:t>Section 11 Liability </a:t>
            </a:r>
            <a:r>
              <a:rPr lang="en-US" sz="3600" dirty="0"/>
              <a:t>for material misstatements or omissions in the registration statement</a:t>
            </a:r>
          </a:p>
          <a:p>
            <a:r>
              <a:rPr lang="en-US" sz="3600" dirty="0"/>
              <a:t>Liability for Portion Prepared by Accountant Only</a:t>
            </a:r>
          </a:p>
          <a:p>
            <a:r>
              <a:rPr lang="en-US" sz="3600" dirty="0"/>
              <a:t>Due Diligence Defense</a:t>
            </a:r>
          </a:p>
          <a:p>
            <a:endParaRPr lang="en-US" sz="3600" dirty="0"/>
          </a:p>
          <a:p>
            <a:pPr marL="0" indent="0">
              <a:buNone/>
            </a:pPr>
            <a:endParaRPr lang="en-US" sz="3600" dirty="0"/>
          </a:p>
        </p:txBody>
      </p:sp>
    </p:spTree>
    <p:extLst>
      <p:ext uri="{BB962C8B-B14F-4D97-AF65-F5344CB8AC3E}">
        <p14:creationId xmlns:p14="http://schemas.microsoft.com/office/powerpoint/2010/main" val="128665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0" y="4114800"/>
            <a:ext cx="2590800" cy="2286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077200" y="5073134"/>
            <a:ext cx="1676400" cy="369332"/>
          </a:xfrm>
          <a:prstGeom prst="rect">
            <a:avLst/>
          </a:prstGeom>
          <a:noFill/>
        </p:spPr>
        <p:txBody>
          <a:bodyPr wrap="square" rtlCol="0">
            <a:spAutoFit/>
          </a:bodyPr>
          <a:lstStyle/>
          <a:p>
            <a:pPr algn="ctr"/>
            <a:r>
              <a:rPr lang="en-US" dirty="0"/>
              <a:t>SPAC</a:t>
            </a:r>
          </a:p>
        </p:txBody>
      </p:sp>
      <p:cxnSp>
        <p:nvCxnSpPr>
          <p:cNvPr id="6" name="Straight Arrow Connector 5"/>
          <p:cNvCxnSpPr/>
          <p:nvPr/>
        </p:nvCxnSpPr>
        <p:spPr>
          <a:xfrm>
            <a:off x="8648138" y="3073750"/>
            <a:ext cx="114863" cy="1041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570" y="3327977"/>
            <a:ext cx="992661" cy="66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Image result for clipart peopl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897" y="1203049"/>
            <a:ext cx="2636484" cy="2012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0DB8CE7-5666-4744-95C6-883E48E30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2676" y="4494618"/>
            <a:ext cx="1160176" cy="11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a:extLst>
              <a:ext uri="{FF2B5EF4-FFF2-40B4-BE49-F238E27FC236}">
                <a16:creationId xmlns:a16="http://schemas.microsoft.com/office/drawing/2014/main" id="{79CA43D4-A45A-423B-BF37-A77049996822}"/>
              </a:ext>
            </a:extLst>
          </p:cNvPr>
          <p:cNvCxnSpPr>
            <a:stCxn id="19" idx="1"/>
            <a:endCxn id="2" idx="6"/>
          </p:cNvCxnSpPr>
          <p:nvPr/>
        </p:nvCxnSpPr>
        <p:spPr>
          <a:xfrm flipH="1">
            <a:off x="10210800" y="5074706"/>
            <a:ext cx="571876" cy="1830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A9249A2-BA6E-4FEE-A34D-C81AFA260B4B}"/>
              </a:ext>
            </a:extLst>
          </p:cNvPr>
          <p:cNvSpPr txBox="1"/>
          <p:nvPr/>
        </p:nvSpPr>
        <p:spPr>
          <a:xfrm>
            <a:off x="534256" y="924674"/>
            <a:ext cx="3143892" cy="3693319"/>
          </a:xfrm>
          <a:prstGeom prst="rect">
            <a:avLst/>
          </a:prstGeom>
          <a:noFill/>
        </p:spPr>
        <p:txBody>
          <a:bodyPr wrap="square" rtlCol="0">
            <a:spAutoFit/>
          </a:bodyPr>
          <a:lstStyle/>
          <a:p>
            <a:r>
              <a:rPr lang="en-US" dirty="0"/>
              <a:t>Step One:</a:t>
            </a:r>
          </a:p>
          <a:p>
            <a:endParaRPr lang="en-US" dirty="0"/>
          </a:p>
          <a:p>
            <a:r>
              <a:rPr lang="en-US" dirty="0"/>
              <a:t>Form a corporation. </a:t>
            </a:r>
          </a:p>
          <a:p>
            <a:endParaRPr lang="en-US" dirty="0"/>
          </a:p>
          <a:p>
            <a:r>
              <a:rPr lang="en-US" dirty="0"/>
              <a:t>Register shares with SEC to offer to the public.</a:t>
            </a:r>
          </a:p>
          <a:p>
            <a:endParaRPr lang="en-US" dirty="0"/>
          </a:p>
          <a:p>
            <a:r>
              <a:rPr lang="en-US" dirty="0"/>
              <a:t>Offering documents detail expertise of management in finding acquisition targets. Capital raised will be used to acquire an attractive target once identified.</a:t>
            </a:r>
          </a:p>
        </p:txBody>
      </p:sp>
    </p:spTree>
    <p:extLst>
      <p:ext uri="{BB962C8B-B14F-4D97-AF65-F5344CB8AC3E}">
        <p14:creationId xmlns:p14="http://schemas.microsoft.com/office/powerpoint/2010/main" val="2006638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513" y="240030"/>
            <a:ext cx="7729728" cy="1188720"/>
          </a:xfrm>
        </p:spPr>
        <p:txBody>
          <a:bodyPr/>
          <a:lstStyle/>
          <a:p>
            <a:r>
              <a:rPr lang="en-US" dirty="0"/>
              <a:t>The Law Firm</a:t>
            </a:r>
          </a:p>
        </p:txBody>
      </p:sp>
      <p:pic>
        <p:nvPicPr>
          <p:cNvPr id="5" name="Content Placeholder 4" descr="zzzzSkadden.jpg"/>
          <p:cNvPicPr>
            <a:picLocks noGrp="1" noChangeAspect="1"/>
          </p:cNvPicPr>
          <p:nvPr>
            <p:ph sz="half" idx="1"/>
          </p:nvPr>
        </p:nvPicPr>
        <p:blipFill>
          <a:blip r:embed="rId2" cstate="print"/>
          <a:stretch>
            <a:fillRect/>
          </a:stretch>
        </p:blipFill>
        <p:spPr>
          <a:xfrm>
            <a:off x="4067802" y="3467940"/>
            <a:ext cx="4038600" cy="1811182"/>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6" y="1676400"/>
            <a:ext cx="414337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4495800"/>
            <a:ext cx="21336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half" idx="2"/>
          </p:nvPr>
        </p:nvSpPr>
        <p:spPr/>
        <p:txBody>
          <a:bodyPr/>
          <a:lstStyle/>
          <a:p>
            <a:endParaRPr lang="en-US" dirty="0"/>
          </a:p>
        </p:txBody>
      </p:sp>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1" y="5374418"/>
            <a:ext cx="3639269"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1" y="1600201"/>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7"/>
          <a:stretch>
            <a:fillRect/>
          </a:stretch>
        </p:blipFill>
        <p:spPr>
          <a:xfrm>
            <a:off x="9526" y="3784966"/>
            <a:ext cx="3486150" cy="1304925"/>
          </a:xfrm>
          <a:prstGeom prst="rect">
            <a:avLst/>
          </a:prstGeom>
        </p:spPr>
      </p:pic>
    </p:spTree>
    <p:extLst>
      <p:ext uri="{BB962C8B-B14F-4D97-AF65-F5344CB8AC3E}">
        <p14:creationId xmlns:p14="http://schemas.microsoft.com/office/powerpoint/2010/main" val="2316208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Firm</a:t>
            </a:r>
          </a:p>
        </p:txBody>
      </p:sp>
      <p:sp>
        <p:nvSpPr>
          <p:cNvPr id="3" name="Content Placeholder 2"/>
          <p:cNvSpPr>
            <a:spLocks noGrp="1"/>
          </p:cNvSpPr>
          <p:nvPr>
            <p:ph idx="1"/>
          </p:nvPr>
        </p:nvSpPr>
        <p:spPr/>
        <p:txBody>
          <a:bodyPr>
            <a:normAutofit fontScale="85000" lnSpcReduction="10000"/>
          </a:bodyPr>
          <a:lstStyle/>
          <a:p>
            <a:r>
              <a:rPr lang="en-US" sz="3200" dirty="0"/>
              <a:t>Confidentiality</a:t>
            </a:r>
          </a:p>
          <a:p>
            <a:r>
              <a:rPr lang="en-US" sz="3200" dirty="0"/>
              <a:t>“Risk Factors”</a:t>
            </a:r>
          </a:p>
          <a:p>
            <a:r>
              <a:rPr lang="en-US" sz="3200" dirty="0"/>
              <a:t>Legal Opinion</a:t>
            </a:r>
          </a:p>
          <a:p>
            <a:r>
              <a:rPr lang="en-US" sz="3200" dirty="0"/>
              <a:t>Section 11 Liability/Due Diligence Defense if named as preparing expert statement, report, or valuation</a:t>
            </a:r>
          </a:p>
          <a:p>
            <a:r>
              <a:rPr lang="en-US" sz="3200" dirty="0"/>
              <a:t>Liability if “primary actor”</a:t>
            </a:r>
          </a:p>
        </p:txBody>
      </p:sp>
    </p:spTree>
    <p:extLst>
      <p:ext uri="{BB962C8B-B14F-4D97-AF65-F5344CB8AC3E}">
        <p14:creationId xmlns:p14="http://schemas.microsoft.com/office/powerpoint/2010/main" val="20989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95144" y="69715"/>
            <a:ext cx="7690104" cy="6796694"/>
          </a:xfrm>
          <a:prstGeom prst="rect">
            <a:avLst/>
          </a:prstGeom>
        </p:spPr>
      </p:pic>
      <p:sp>
        <p:nvSpPr>
          <p:cNvPr id="2" name="Oval 1">
            <a:extLst>
              <a:ext uri="{FF2B5EF4-FFF2-40B4-BE49-F238E27FC236}">
                <a16:creationId xmlns:a16="http://schemas.microsoft.com/office/drawing/2014/main" id="{B2EF2D7A-DC2A-4D55-8827-3E99F8766619}"/>
              </a:ext>
            </a:extLst>
          </p:cNvPr>
          <p:cNvSpPr/>
          <p:nvPr/>
        </p:nvSpPr>
        <p:spPr>
          <a:xfrm>
            <a:off x="5161051" y="863028"/>
            <a:ext cx="1455505" cy="72946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CF2E589-5EB2-4FD1-9C86-E631AF32F29C}"/>
              </a:ext>
            </a:extLst>
          </p:cNvPr>
          <p:cNvSpPr/>
          <p:nvPr/>
        </p:nvSpPr>
        <p:spPr>
          <a:xfrm>
            <a:off x="5272354" y="5994972"/>
            <a:ext cx="1455505" cy="4160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4D5585-EC48-4219-BD91-5D9119D007E7}"/>
              </a:ext>
            </a:extLst>
          </p:cNvPr>
          <p:cNvSpPr/>
          <p:nvPr/>
        </p:nvSpPr>
        <p:spPr>
          <a:xfrm>
            <a:off x="7044886" y="5496674"/>
            <a:ext cx="1379923" cy="36644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808138-9573-4653-9A58-5F37550AD869}"/>
              </a:ext>
            </a:extLst>
          </p:cNvPr>
          <p:cNvSpPr/>
          <p:nvPr/>
        </p:nvSpPr>
        <p:spPr>
          <a:xfrm>
            <a:off x="7197286" y="3686712"/>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EBA1B113-347F-4C33-A644-071B6BA69EBE}"/>
              </a:ext>
            </a:extLst>
          </p:cNvPr>
          <p:cNvSpPr/>
          <p:nvPr/>
        </p:nvSpPr>
        <p:spPr>
          <a:xfrm>
            <a:off x="5347936" y="2739775"/>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7B258B8-6F24-4FA0-BD48-FB900CD7CF0D}"/>
              </a:ext>
            </a:extLst>
          </p:cNvPr>
          <p:cNvSpPr/>
          <p:nvPr/>
        </p:nvSpPr>
        <p:spPr>
          <a:xfrm>
            <a:off x="5347936" y="1636940"/>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E8DA7F6-56FA-4CFB-B895-58CC8BD8DC81}"/>
              </a:ext>
            </a:extLst>
          </p:cNvPr>
          <p:cNvSpPr/>
          <p:nvPr/>
        </p:nvSpPr>
        <p:spPr>
          <a:xfrm>
            <a:off x="5450234" y="4481246"/>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63DF45E-8C2B-41F5-B664-0E1D92AB06EB}"/>
              </a:ext>
            </a:extLst>
          </p:cNvPr>
          <p:cNvSpPr/>
          <p:nvPr/>
        </p:nvSpPr>
        <p:spPr>
          <a:xfrm>
            <a:off x="7044885" y="4910116"/>
            <a:ext cx="1379923" cy="36644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AE2A3BE-5E59-4F12-80D7-1CDF94B10D57}"/>
              </a:ext>
            </a:extLst>
          </p:cNvPr>
          <p:cNvSpPr/>
          <p:nvPr/>
        </p:nvSpPr>
        <p:spPr>
          <a:xfrm>
            <a:off x="7044884" y="6083232"/>
            <a:ext cx="1379923" cy="36644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63A7550-05E7-426B-A28C-76AF34995CFE}"/>
              </a:ext>
            </a:extLst>
          </p:cNvPr>
          <p:cNvSpPr/>
          <p:nvPr/>
        </p:nvSpPr>
        <p:spPr>
          <a:xfrm>
            <a:off x="7197285" y="3168255"/>
            <a:ext cx="1379923" cy="36644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163F51B-C67B-490E-990E-0A677AF0BDEB}"/>
              </a:ext>
            </a:extLst>
          </p:cNvPr>
          <p:cNvSpPr/>
          <p:nvPr/>
        </p:nvSpPr>
        <p:spPr>
          <a:xfrm>
            <a:off x="7197285" y="2739775"/>
            <a:ext cx="1379923" cy="36644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432350A-020B-4F95-BF73-2F5BB74853F7}"/>
              </a:ext>
            </a:extLst>
          </p:cNvPr>
          <p:cNvSpPr/>
          <p:nvPr/>
        </p:nvSpPr>
        <p:spPr>
          <a:xfrm>
            <a:off x="5450233" y="3610510"/>
            <a:ext cx="1379923" cy="366444"/>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3D10433-1731-4C02-8A3B-CFFC0663661C}"/>
              </a:ext>
            </a:extLst>
          </p:cNvPr>
          <p:cNvSpPr/>
          <p:nvPr/>
        </p:nvSpPr>
        <p:spPr>
          <a:xfrm>
            <a:off x="5406038" y="3130194"/>
            <a:ext cx="1379923" cy="366444"/>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050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089058-1EFC-4E49-9BA6-60EC8A3D75BD}"/>
              </a:ext>
            </a:extLst>
          </p:cNvPr>
          <p:cNvPicPr>
            <a:picLocks noChangeAspect="1"/>
          </p:cNvPicPr>
          <p:nvPr/>
        </p:nvPicPr>
        <p:blipFill rotWithShape="1">
          <a:blip r:embed="rId2"/>
          <a:srcRect t="14232" r="2213" b="7116"/>
          <a:stretch/>
        </p:blipFill>
        <p:spPr>
          <a:xfrm>
            <a:off x="3018889" y="0"/>
            <a:ext cx="6346779" cy="6858000"/>
          </a:xfrm>
          <a:prstGeom prst="rect">
            <a:avLst/>
          </a:prstGeom>
        </p:spPr>
      </p:pic>
      <p:sp>
        <p:nvSpPr>
          <p:cNvPr id="4" name="Oval 3">
            <a:extLst>
              <a:ext uri="{FF2B5EF4-FFF2-40B4-BE49-F238E27FC236}">
                <a16:creationId xmlns:a16="http://schemas.microsoft.com/office/drawing/2014/main" id="{48A35809-05D2-46A8-8830-8F01C775C489}"/>
              </a:ext>
            </a:extLst>
          </p:cNvPr>
          <p:cNvSpPr/>
          <p:nvPr/>
        </p:nvSpPr>
        <p:spPr>
          <a:xfrm>
            <a:off x="7094544" y="419528"/>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340878-6ABB-4C99-890E-54FDF662A53F}"/>
              </a:ext>
            </a:extLst>
          </p:cNvPr>
          <p:cNvSpPr/>
          <p:nvPr/>
        </p:nvSpPr>
        <p:spPr>
          <a:xfrm>
            <a:off x="7094544" y="3062556"/>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17BFE46-2B14-4400-BD0A-D3A6AA65B60F}"/>
              </a:ext>
            </a:extLst>
          </p:cNvPr>
          <p:cNvSpPr/>
          <p:nvPr/>
        </p:nvSpPr>
        <p:spPr>
          <a:xfrm>
            <a:off x="5971236" y="3429000"/>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EFB52A-F4AB-4E8A-9269-2A1A9231D86D}"/>
              </a:ext>
            </a:extLst>
          </p:cNvPr>
          <p:cNvSpPr/>
          <p:nvPr/>
        </p:nvSpPr>
        <p:spPr>
          <a:xfrm>
            <a:off x="5861645" y="1741042"/>
            <a:ext cx="1379923" cy="3664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FACBF64-8A6B-433A-8D30-D8C2C29AB2DD}"/>
              </a:ext>
            </a:extLst>
          </p:cNvPr>
          <p:cNvSpPr/>
          <p:nvPr/>
        </p:nvSpPr>
        <p:spPr>
          <a:xfrm>
            <a:off x="7094544" y="4567292"/>
            <a:ext cx="1379923" cy="36644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0DECC84-66E5-4A73-948B-E1B4E03AE497}"/>
              </a:ext>
            </a:extLst>
          </p:cNvPr>
          <p:cNvSpPr/>
          <p:nvPr/>
        </p:nvSpPr>
        <p:spPr>
          <a:xfrm>
            <a:off x="5971234" y="6418781"/>
            <a:ext cx="1379923" cy="3664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890000-EDBD-497E-8738-866203E7F076}"/>
              </a:ext>
            </a:extLst>
          </p:cNvPr>
          <p:cNvSpPr/>
          <p:nvPr/>
        </p:nvSpPr>
        <p:spPr>
          <a:xfrm>
            <a:off x="5971235" y="839056"/>
            <a:ext cx="1379923" cy="366444"/>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8DC9D89-F390-4FE8-AEA2-BE21BFE07981}"/>
              </a:ext>
            </a:extLst>
          </p:cNvPr>
          <p:cNvSpPr/>
          <p:nvPr/>
        </p:nvSpPr>
        <p:spPr>
          <a:xfrm>
            <a:off x="7026167" y="5339140"/>
            <a:ext cx="1379923" cy="3664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E3AEBC0-6A21-4C10-933C-F5BC2EDAB3B0}"/>
              </a:ext>
            </a:extLst>
          </p:cNvPr>
          <p:cNvSpPr/>
          <p:nvPr/>
        </p:nvSpPr>
        <p:spPr>
          <a:xfrm>
            <a:off x="7026168" y="5652500"/>
            <a:ext cx="1379923" cy="3664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A67F06-745F-4098-B44F-B07E5921BDD2}"/>
              </a:ext>
            </a:extLst>
          </p:cNvPr>
          <p:cNvSpPr/>
          <p:nvPr/>
        </p:nvSpPr>
        <p:spPr>
          <a:xfrm>
            <a:off x="5861645" y="4950432"/>
            <a:ext cx="1379923" cy="3664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E3928C7-9E0E-43C4-813D-BFD1CC7F5260}"/>
              </a:ext>
            </a:extLst>
          </p:cNvPr>
          <p:cNvSpPr/>
          <p:nvPr/>
        </p:nvSpPr>
        <p:spPr>
          <a:xfrm>
            <a:off x="5971234" y="3821774"/>
            <a:ext cx="1379923" cy="3664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6AA2F5E-8BE7-48A3-9867-35BF4D985B04}"/>
              </a:ext>
            </a:extLst>
          </p:cNvPr>
          <p:cNvSpPr/>
          <p:nvPr/>
        </p:nvSpPr>
        <p:spPr>
          <a:xfrm>
            <a:off x="5971233" y="2715164"/>
            <a:ext cx="1379923" cy="36644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13D4EE-E7EF-476B-9681-AFE33F138888}"/>
              </a:ext>
            </a:extLst>
          </p:cNvPr>
          <p:cNvSpPr/>
          <p:nvPr/>
        </p:nvSpPr>
        <p:spPr>
          <a:xfrm>
            <a:off x="5793686" y="436869"/>
            <a:ext cx="1379923" cy="366444"/>
          </a:xfrm>
          <a:prstGeom prst="ellipse">
            <a:avLst/>
          </a:prstGeom>
          <a:noFill/>
          <a:ln w="28575">
            <a:solidFill>
              <a:srgbClr val="FC5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3E407ED-87AD-400C-B0F1-923566224EB3}"/>
              </a:ext>
            </a:extLst>
          </p:cNvPr>
          <p:cNvSpPr/>
          <p:nvPr/>
        </p:nvSpPr>
        <p:spPr>
          <a:xfrm>
            <a:off x="7026167" y="4188218"/>
            <a:ext cx="1379923" cy="366444"/>
          </a:xfrm>
          <a:prstGeom prst="ellipse">
            <a:avLst/>
          </a:prstGeom>
          <a:noFill/>
          <a:ln w="28575">
            <a:solidFill>
              <a:srgbClr val="FC57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616EF7F-C614-47BB-9BE5-94663A5F23DF}"/>
              </a:ext>
            </a:extLst>
          </p:cNvPr>
          <p:cNvSpPr/>
          <p:nvPr/>
        </p:nvSpPr>
        <p:spPr>
          <a:xfrm>
            <a:off x="7026167" y="6418781"/>
            <a:ext cx="1379923" cy="3664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D1A4D44-8074-4925-87C4-C979A2D339EA}"/>
              </a:ext>
            </a:extLst>
          </p:cNvPr>
          <p:cNvSpPr/>
          <p:nvPr/>
        </p:nvSpPr>
        <p:spPr>
          <a:xfrm>
            <a:off x="5861644" y="5679042"/>
            <a:ext cx="1379923" cy="3664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1AB6505-749C-4265-BB21-B0D3E30F0B13}"/>
              </a:ext>
            </a:extLst>
          </p:cNvPr>
          <p:cNvSpPr/>
          <p:nvPr/>
        </p:nvSpPr>
        <p:spPr>
          <a:xfrm>
            <a:off x="7094544" y="5011868"/>
            <a:ext cx="1379923" cy="3664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34701CD-129A-4304-80A0-83C523D3267D}"/>
              </a:ext>
            </a:extLst>
          </p:cNvPr>
          <p:cNvSpPr/>
          <p:nvPr/>
        </p:nvSpPr>
        <p:spPr>
          <a:xfrm>
            <a:off x="7026167" y="1680253"/>
            <a:ext cx="1379923" cy="366444"/>
          </a:xfrm>
          <a:prstGeom prst="ellipse">
            <a:avLst/>
          </a:pr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07414AC-9CC5-4361-BE86-78DB5E6FCB75}"/>
              </a:ext>
            </a:extLst>
          </p:cNvPr>
          <p:cNvSpPr/>
          <p:nvPr/>
        </p:nvSpPr>
        <p:spPr>
          <a:xfrm>
            <a:off x="5971233" y="2316503"/>
            <a:ext cx="1379923" cy="366444"/>
          </a:xfrm>
          <a:prstGeom prst="ellipse">
            <a:avLst/>
          </a:pr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926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650E17-176D-420E-B2C4-955D403A75A2}"/>
              </a:ext>
            </a:extLst>
          </p:cNvPr>
          <p:cNvPicPr>
            <a:picLocks noChangeAspect="1"/>
          </p:cNvPicPr>
          <p:nvPr/>
        </p:nvPicPr>
        <p:blipFill>
          <a:blip r:embed="rId2"/>
          <a:stretch>
            <a:fillRect/>
          </a:stretch>
        </p:blipFill>
        <p:spPr>
          <a:xfrm>
            <a:off x="0" y="502920"/>
            <a:ext cx="12192000" cy="5852159"/>
          </a:xfrm>
          <a:prstGeom prst="rect">
            <a:avLst/>
          </a:prstGeom>
        </p:spPr>
      </p:pic>
    </p:spTree>
    <p:extLst>
      <p:ext uri="{BB962C8B-B14F-4D97-AF65-F5344CB8AC3E}">
        <p14:creationId xmlns:p14="http://schemas.microsoft.com/office/powerpoint/2010/main" val="199443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C5FC77-78B6-44A7-BFC2-9F5074AD2875}"/>
              </a:ext>
            </a:extLst>
          </p:cNvPr>
          <p:cNvPicPr>
            <a:picLocks noChangeAspect="1"/>
          </p:cNvPicPr>
          <p:nvPr/>
        </p:nvPicPr>
        <p:blipFill>
          <a:blip r:embed="rId2"/>
          <a:stretch>
            <a:fillRect/>
          </a:stretch>
        </p:blipFill>
        <p:spPr>
          <a:xfrm>
            <a:off x="0" y="516205"/>
            <a:ext cx="12192000" cy="5825590"/>
          </a:xfrm>
          <a:prstGeom prst="rect">
            <a:avLst/>
          </a:prstGeom>
        </p:spPr>
      </p:pic>
    </p:spTree>
    <p:extLst>
      <p:ext uri="{BB962C8B-B14F-4D97-AF65-F5344CB8AC3E}">
        <p14:creationId xmlns:p14="http://schemas.microsoft.com/office/powerpoint/2010/main" val="68083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913DE6-8DF8-46A8-8284-4DE70781B903}"/>
              </a:ext>
            </a:extLst>
          </p:cNvPr>
          <p:cNvPicPr>
            <a:picLocks noChangeAspect="1"/>
          </p:cNvPicPr>
          <p:nvPr/>
        </p:nvPicPr>
        <p:blipFill>
          <a:blip r:embed="rId2"/>
          <a:stretch>
            <a:fillRect/>
          </a:stretch>
        </p:blipFill>
        <p:spPr>
          <a:xfrm>
            <a:off x="0" y="548640"/>
            <a:ext cx="12192000" cy="5760719"/>
          </a:xfrm>
          <a:prstGeom prst="rect">
            <a:avLst/>
          </a:prstGeom>
        </p:spPr>
      </p:pic>
    </p:spTree>
    <p:extLst>
      <p:ext uri="{BB962C8B-B14F-4D97-AF65-F5344CB8AC3E}">
        <p14:creationId xmlns:p14="http://schemas.microsoft.com/office/powerpoint/2010/main" val="3629047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73D5D-8283-4207-93AE-D32306929612}"/>
              </a:ext>
            </a:extLst>
          </p:cNvPr>
          <p:cNvPicPr>
            <a:picLocks noChangeAspect="1"/>
          </p:cNvPicPr>
          <p:nvPr/>
        </p:nvPicPr>
        <p:blipFill>
          <a:blip r:embed="rId2"/>
          <a:stretch>
            <a:fillRect/>
          </a:stretch>
        </p:blipFill>
        <p:spPr>
          <a:xfrm>
            <a:off x="10136" y="444443"/>
            <a:ext cx="12181864" cy="5969114"/>
          </a:xfrm>
          <a:prstGeom prst="rect">
            <a:avLst/>
          </a:prstGeom>
        </p:spPr>
      </p:pic>
    </p:spTree>
    <p:extLst>
      <p:ext uri="{BB962C8B-B14F-4D97-AF65-F5344CB8AC3E}">
        <p14:creationId xmlns:p14="http://schemas.microsoft.com/office/powerpoint/2010/main" val="2790109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AC4C00-8E7C-40A7-B720-A34CFF0FF96E}"/>
              </a:ext>
            </a:extLst>
          </p:cNvPr>
          <p:cNvPicPr>
            <a:picLocks noChangeAspect="1"/>
          </p:cNvPicPr>
          <p:nvPr/>
        </p:nvPicPr>
        <p:blipFill>
          <a:blip r:embed="rId2"/>
          <a:stretch>
            <a:fillRect/>
          </a:stretch>
        </p:blipFill>
        <p:spPr>
          <a:xfrm>
            <a:off x="0" y="560070"/>
            <a:ext cx="12192000" cy="5737860"/>
          </a:xfrm>
          <a:prstGeom prst="rect">
            <a:avLst/>
          </a:prstGeom>
        </p:spPr>
      </p:pic>
    </p:spTree>
    <p:extLst>
      <p:ext uri="{BB962C8B-B14F-4D97-AF65-F5344CB8AC3E}">
        <p14:creationId xmlns:p14="http://schemas.microsoft.com/office/powerpoint/2010/main" val="4026844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20FDC-69AE-4BB9-8DA5-53E63E753789}"/>
              </a:ext>
            </a:extLst>
          </p:cNvPr>
          <p:cNvPicPr>
            <a:picLocks noChangeAspect="1"/>
          </p:cNvPicPr>
          <p:nvPr/>
        </p:nvPicPr>
        <p:blipFill>
          <a:blip r:embed="rId2"/>
          <a:stretch>
            <a:fillRect/>
          </a:stretch>
        </p:blipFill>
        <p:spPr>
          <a:xfrm>
            <a:off x="0" y="0"/>
            <a:ext cx="8123566" cy="6858000"/>
          </a:xfrm>
          <a:prstGeom prst="rect">
            <a:avLst/>
          </a:prstGeom>
        </p:spPr>
      </p:pic>
      <p:sp>
        <p:nvSpPr>
          <p:cNvPr id="4" name="TextBox 3">
            <a:extLst>
              <a:ext uri="{FF2B5EF4-FFF2-40B4-BE49-F238E27FC236}">
                <a16:creationId xmlns:a16="http://schemas.microsoft.com/office/drawing/2014/main" id="{2911969B-223A-4381-8857-5EC1D71EEA00}"/>
              </a:ext>
            </a:extLst>
          </p:cNvPr>
          <p:cNvSpPr txBox="1"/>
          <p:nvPr/>
        </p:nvSpPr>
        <p:spPr>
          <a:xfrm>
            <a:off x="8403411" y="2223758"/>
            <a:ext cx="3508744" cy="523220"/>
          </a:xfrm>
          <a:prstGeom prst="rect">
            <a:avLst/>
          </a:prstGeom>
          <a:solidFill>
            <a:schemeClr val="bg1">
              <a:lumMod val="75000"/>
            </a:schemeClr>
          </a:solidFill>
          <a:ln>
            <a:solidFill>
              <a:schemeClr val="tx1"/>
            </a:solidFill>
          </a:ln>
        </p:spPr>
        <p:txBody>
          <a:bodyPr wrap="square" rtlCol="0">
            <a:spAutoFit/>
          </a:bodyPr>
          <a:lstStyle/>
          <a:p>
            <a:r>
              <a:rPr lang="en-US" sz="2800" b="1" dirty="0"/>
              <a:t>sec.gov/</a:t>
            </a:r>
            <a:r>
              <a:rPr lang="en-US" sz="2800" b="1" dirty="0" err="1"/>
              <a:t>edgar</a:t>
            </a:r>
            <a:endParaRPr lang="en-US" sz="2800" b="1" dirty="0"/>
          </a:p>
        </p:txBody>
      </p:sp>
      <p:sp>
        <p:nvSpPr>
          <p:cNvPr id="5" name="Oval 4">
            <a:extLst>
              <a:ext uri="{FF2B5EF4-FFF2-40B4-BE49-F238E27FC236}">
                <a16:creationId xmlns:a16="http://schemas.microsoft.com/office/drawing/2014/main" id="{B74530C6-DF21-4856-AFCA-6B4F7BC459F6}"/>
              </a:ext>
            </a:extLst>
          </p:cNvPr>
          <p:cNvSpPr/>
          <p:nvPr/>
        </p:nvSpPr>
        <p:spPr>
          <a:xfrm>
            <a:off x="1921267" y="4664467"/>
            <a:ext cx="2445250" cy="47261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25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343400"/>
            <a:ext cx="2921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9" idx="2"/>
          </p:cNvCxnSpPr>
          <p:nvPr/>
        </p:nvCxnSpPr>
        <p:spPr>
          <a:xfrm>
            <a:off x="3215596" y="2973610"/>
            <a:ext cx="411842" cy="1369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68597" y="5343860"/>
            <a:ext cx="1355806" cy="369332"/>
          </a:xfrm>
          <a:prstGeom prst="rect">
            <a:avLst/>
          </a:prstGeom>
          <a:noFill/>
        </p:spPr>
        <p:txBody>
          <a:bodyPr wrap="square" rtlCol="0">
            <a:spAutoFit/>
          </a:bodyPr>
          <a:lstStyle/>
          <a:p>
            <a:pPr algn="ctr"/>
            <a:r>
              <a:rPr lang="en-US" dirty="0"/>
              <a:t>Target, Inc.</a:t>
            </a:r>
          </a:p>
        </p:txBody>
      </p:sp>
      <p:sp>
        <p:nvSpPr>
          <p:cNvPr id="2" name="Oval 1"/>
          <p:cNvSpPr/>
          <p:nvPr/>
        </p:nvSpPr>
        <p:spPr>
          <a:xfrm>
            <a:off x="7620000" y="4114800"/>
            <a:ext cx="2590800" cy="22860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077200" y="5073134"/>
            <a:ext cx="1676400" cy="369332"/>
          </a:xfrm>
          <a:prstGeom prst="rect">
            <a:avLst/>
          </a:prstGeom>
          <a:noFill/>
        </p:spPr>
        <p:txBody>
          <a:bodyPr wrap="square" rtlCol="0">
            <a:spAutoFit/>
          </a:bodyPr>
          <a:lstStyle/>
          <a:p>
            <a:pPr algn="ctr"/>
            <a:r>
              <a:rPr lang="en-US" dirty="0"/>
              <a:t>SPAC</a:t>
            </a:r>
          </a:p>
        </p:txBody>
      </p:sp>
      <p:cxnSp>
        <p:nvCxnSpPr>
          <p:cNvPr id="6" name="Straight Arrow Connector 5"/>
          <p:cNvCxnSpPr/>
          <p:nvPr/>
        </p:nvCxnSpPr>
        <p:spPr>
          <a:xfrm>
            <a:off x="8648138" y="3073750"/>
            <a:ext cx="114863" cy="1041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0570" y="3327977"/>
            <a:ext cx="992661" cy="66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Image result for clipart people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9897" y="1203049"/>
            <a:ext cx="2636484" cy="2012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2286001" y="1371127"/>
            <a:ext cx="1859191" cy="1602482"/>
          </a:xfrm>
          <a:prstGeom prst="rect">
            <a:avLst/>
          </a:prstGeom>
        </p:spPr>
      </p:pic>
      <p:pic>
        <p:nvPicPr>
          <p:cNvPr id="19" name="Picture 2">
            <a:extLst>
              <a:ext uri="{FF2B5EF4-FFF2-40B4-BE49-F238E27FC236}">
                <a16:creationId xmlns:a16="http://schemas.microsoft.com/office/drawing/2014/main" id="{C0DB8CE7-5666-4744-95C6-883E48E304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82676" y="4494618"/>
            <a:ext cx="1160176" cy="11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a:extLst>
              <a:ext uri="{FF2B5EF4-FFF2-40B4-BE49-F238E27FC236}">
                <a16:creationId xmlns:a16="http://schemas.microsoft.com/office/drawing/2014/main" id="{79CA43D4-A45A-423B-BF37-A77049996822}"/>
              </a:ext>
            </a:extLst>
          </p:cNvPr>
          <p:cNvCxnSpPr>
            <a:stCxn id="19" idx="1"/>
            <a:endCxn id="2" idx="6"/>
          </p:cNvCxnSpPr>
          <p:nvPr/>
        </p:nvCxnSpPr>
        <p:spPr>
          <a:xfrm flipH="1">
            <a:off x="10210800" y="5074706"/>
            <a:ext cx="571876" cy="18309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D959663-CA65-499B-A91D-3F2352973AFA}"/>
              </a:ext>
            </a:extLst>
          </p:cNvPr>
          <p:cNvSpPr txBox="1"/>
          <p:nvPr/>
        </p:nvSpPr>
        <p:spPr>
          <a:xfrm>
            <a:off x="71704" y="149851"/>
            <a:ext cx="1777644" cy="3139321"/>
          </a:xfrm>
          <a:prstGeom prst="rect">
            <a:avLst/>
          </a:prstGeom>
          <a:noFill/>
        </p:spPr>
        <p:txBody>
          <a:bodyPr wrap="square" rtlCol="0">
            <a:spAutoFit/>
          </a:bodyPr>
          <a:lstStyle/>
          <a:p>
            <a:r>
              <a:rPr lang="en-US" dirty="0"/>
              <a:t>Step Two:</a:t>
            </a:r>
          </a:p>
          <a:p>
            <a:endParaRPr lang="en-US" dirty="0"/>
          </a:p>
          <a:p>
            <a:r>
              <a:rPr lang="en-US" dirty="0"/>
              <a:t>Identify an attractive target and proceed to acquire or merge with it.</a:t>
            </a:r>
          </a:p>
          <a:p>
            <a:endParaRPr lang="en-US" dirty="0"/>
          </a:p>
          <a:p>
            <a:r>
              <a:rPr lang="en-US" dirty="0"/>
              <a:t>Resulting entity will be publicly-held.</a:t>
            </a:r>
          </a:p>
        </p:txBody>
      </p:sp>
    </p:spTree>
    <p:extLst>
      <p:ext uri="{BB962C8B-B14F-4D97-AF65-F5344CB8AC3E}">
        <p14:creationId xmlns:p14="http://schemas.microsoft.com/office/powerpoint/2010/main" val="213779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B1F5C4-1B4B-4D0A-8A14-3CFCA6EA896C}"/>
              </a:ext>
            </a:extLst>
          </p:cNvPr>
          <p:cNvPicPr>
            <a:picLocks noChangeAspect="1"/>
          </p:cNvPicPr>
          <p:nvPr/>
        </p:nvPicPr>
        <p:blipFill>
          <a:blip r:embed="rId2"/>
          <a:stretch>
            <a:fillRect/>
          </a:stretch>
        </p:blipFill>
        <p:spPr>
          <a:xfrm>
            <a:off x="209660" y="212651"/>
            <a:ext cx="8133890" cy="3927834"/>
          </a:xfrm>
          <a:prstGeom prst="rect">
            <a:avLst/>
          </a:prstGeom>
        </p:spPr>
      </p:pic>
    </p:spTree>
    <p:extLst>
      <p:ext uri="{BB962C8B-B14F-4D97-AF65-F5344CB8AC3E}">
        <p14:creationId xmlns:p14="http://schemas.microsoft.com/office/powerpoint/2010/main" val="2508516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A6C971-B3D2-4A09-B721-24DE3246C62D}"/>
              </a:ext>
            </a:extLst>
          </p:cNvPr>
          <p:cNvPicPr>
            <a:picLocks noChangeAspect="1"/>
          </p:cNvPicPr>
          <p:nvPr/>
        </p:nvPicPr>
        <p:blipFill>
          <a:blip r:embed="rId2"/>
          <a:stretch>
            <a:fillRect/>
          </a:stretch>
        </p:blipFill>
        <p:spPr>
          <a:xfrm>
            <a:off x="6096000" y="783522"/>
            <a:ext cx="5841039" cy="6082183"/>
          </a:xfrm>
          <a:prstGeom prst="rect">
            <a:avLst/>
          </a:prstGeom>
        </p:spPr>
      </p:pic>
      <p:pic>
        <p:nvPicPr>
          <p:cNvPr id="5" name="Picture 4">
            <a:extLst>
              <a:ext uri="{FF2B5EF4-FFF2-40B4-BE49-F238E27FC236}">
                <a16:creationId xmlns:a16="http://schemas.microsoft.com/office/drawing/2014/main" id="{B5673D26-CCB8-4E4F-8F23-8A3B0B892FF9}"/>
              </a:ext>
            </a:extLst>
          </p:cNvPr>
          <p:cNvPicPr>
            <a:picLocks noChangeAspect="1"/>
          </p:cNvPicPr>
          <p:nvPr/>
        </p:nvPicPr>
        <p:blipFill>
          <a:blip r:embed="rId3"/>
          <a:stretch>
            <a:fillRect/>
          </a:stretch>
        </p:blipFill>
        <p:spPr>
          <a:xfrm>
            <a:off x="6096001" y="301820"/>
            <a:ext cx="5154202" cy="481701"/>
          </a:xfrm>
          <a:prstGeom prst="rect">
            <a:avLst/>
          </a:prstGeom>
        </p:spPr>
      </p:pic>
      <p:pic>
        <p:nvPicPr>
          <p:cNvPr id="7" name="Picture 6">
            <a:extLst>
              <a:ext uri="{FF2B5EF4-FFF2-40B4-BE49-F238E27FC236}">
                <a16:creationId xmlns:a16="http://schemas.microsoft.com/office/drawing/2014/main" id="{411E4609-7FD9-41C7-AE83-CDB6B9C86753}"/>
              </a:ext>
            </a:extLst>
          </p:cNvPr>
          <p:cNvPicPr>
            <a:picLocks noChangeAspect="1"/>
          </p:cNvPicPr>
          <p:nvPr/>
        </p:nvPicPr>
        <p:blipFill>
          <a:blip r:embed="rId4"/>
          <a:stretch>
            <a:fillRect/>
          </a:stretch>
        </p:blipFill>
        <p:spPr>
          <a:xfrm>
            <a:off x="254961" y="2852737"/>
            <a:ext cx="5410200" cy="1152525"/>
          </a:xfrm>
          <a:prstGeom prst="rect">
            <a:avLst/>
          </a:prstGeom>
        </p:spPr>
      </p:pic>
    </p:spTree>
    <p:extLst>
      <p:ext uri="{BB962C8B-B14F-4D97-AF65-F5344CB8AC3E}">
        <p14:creationId xmlns:p14="http://schemas.microsoft.com/office/powerpoint/2010/main" val="3742291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930CF3-0F38-44FA-85DE-06A862567F9C}"/>
              </a:ext>
            </a:extLst>
          </p:cNvPr>
          <p:cNvPicPr>
            <a:picLocks noChangeAspect="1"/>
          </p:cNvPicPr>
          <p:nvPr/>
        </p:nvPicPr>
        <p:blipFill>
          <a:blip r:embed="rId2"/>
          <a:stretch>
            <a:fillRect/>
          </a:stretch>
        </p:blipFill>
        <p:spPr>
          <a:xfrm>
            <a:off x="2027831" y="0"/>
            <a:ext cx="8136338" cy="6858000"/>
          </a:xfrm>
          <a:prstGeom prst="rect">
            <a:avLst/>
          </a:prstGeom>
        </p:spPr>
      </p:pic>
    </p:spTree>
    <p:extLst>
      <p:ext uri="{BB962C8B-B14F-4D97-AF65-F5344CB8AC3E}">
        <p14:creationId xmlns:p14="http://schemas.microsoft.com/office/powerpoint/2010/main" val="2529266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E32B90-62A8-4183-A413-ABFCB5C88CA8}"/>
              </a:ext>
            </a:extLst>
          </p:cNvPr>
          <p:cNvPicPr>
            <a:picLocks noChangeAspect="1"/>
          </p:cNvPicPr>
          <p:nvPr/>
        </p:nvPicPr>
        <p:blipFill>
          <a:blip r:embed="rId2">
            <a:alphaModFix amt="52000"/>
          </a:blip>
          <a:stretch>
            <a:fillRect/>
          </a:stretch>
        </p:blipFill>
        <p:spPr>
          <a:xfrm>
            <a:off x="1991776" y="0"/>
            <a:ext cx="8208448" cy="6858000"/>
          </a:xfrm>
          <a:prstGeom prst="rect">
            <a:avLst/>
          </a:prstGeom>
        </p:spPr>
      </p:pic>
      <p:pic>
        <p:nvPicPr>
          <p:cNvPr id="7" name="Picture 6">
            <a:extLst>
              <a:ext uri="{FF2B5EF4-FFF2-40B4-BE49-F238E27FC236}">
                <a16:creationId xmlns:a16="http://schemas.microsoft.com/office/drawing/2014/main" id="{B8FB5888-BB73-4F20-8553-366D0E505B3A}"/>
              </a:ext>
            </a:extLst>
          </p:cNvPr>
          <p:cNvPicPr>
            <a:picLocks noChangeAspect="1"/>
          </p:cNvPicPr>
          <p:nvPr/>
        </p:nvPicPr>
        <p:blipFill>
          <a:blip r:embed="rId3"/>
          <a:stretch>
            <a:fillRect/>
          </a:stretch>
        </p:blipFill>
        <p:spPr>
          <a:xfrm>
            <a:off x="1285875" y="3028950"/>
            <a:ext cx="9620250" cy="800100"/>
          </a:xfrm>
          <a:prstGeom prst="rect">
            <a:avLst/>
          </a:prstGeom>
          <a:ln>
            <a:solidFill>
              <a:schemeClr val="tx1"/>
            </a:solidFill>
          </a:ln>
        </p:spPr>
      </p:pic>
    </p:spTree>
    <p:extLst>
      <p:ext uri="{BB962C8B-B14F-4D97-AF65-F5344CB8AC3E}">
        <p14:creationId xmlns:p14="http://schemas.microsoft.com/office/powerpoint/2010/main" val="2959285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8E9CDE-EAB2-45DB-B640-28C72E286DA0}"/>
              </a:ext>
            </a:extLst>
          </p:cNvPr>
          <p:cNvPicPr>
            <a:picLocks noChangeAspect="1"/>
          </p:cNvPicPr>
          <p:nvPr/>
        </p:nvPicPr>
        <p:blipFill>
          <a:blip r:embed="rId2"/>
          <a:stretch>
            <a:fillRect/>
          </a:stretch>
        </p:blipFill>
        <p:spPr>
          <a:xfrm>
            <a:off x="957262" y="1952625"/>
            <a:ext cx="10277475" cy="2952750"/>
          </a:xfrm>
          <a:prstGeom prst="rect">
            <a:avLst/>
          </a:prstGeom>
        </p:spPr>
      </p:pic>
    </p:spTree>
    <p:extLst>
      <p:ext uri="{BB962C8B-B14F-4D97-AF65-F5344CB8AC3E}">
        <p14:creationId xmlns:p14="http://schemas.microsoft.com/office/powerpoint/2010/main" val="369648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Securities Regulation</a:t>
            </a:r>
          </a:p>
        </p:txBody>
      </p:sp>
      <p:sp>
        <p:nvSpPr>
          <p:cNvPr id="3" name="Content Placeholder 2"/>
          <p:cNvSpPr>
            <a:spLocks noGrp="1"/>
          </p:cNvSpPr>
          <p:nvPr>
            <p:ph idx="1"/>
          </p:nvPr>
        </p:nvSpPr>
        <p:spPr>
          <a:xfrm>
            <a:off x="1220071" y="2598855"/>
            <a:ext cx="9751858" cy="3101983"/>
          </a:xfrm>
        </p:spPr>
        <p:txBody>
          <a:bodyPr>
            <a:noAutofit/>
          </a:bodyPr>
          <a:lstStyle/>
          <a:p>
            <a:r>
              <a:rPr lang="en-US" sz="2800" dirty="0"/>
              <a:t>Securities Act of 1933 – registers securities and offerings</a:t>
            </a:r>
          </a:p>
          <a:p>
            <a:endParaRPr lang="en-US" sz="2800" dirty="0"/>
          </a:p>
          <a:p>
            <a:r>
              <a:rPr lang="en-US" sz="2800" dirty="0"/>
              <a:t>Securities Act of 1934 – regulates issuers (mostly of registered securities or listed securities)</a:t>
            </a:r>
          </a:p>
          <a:p>
            <a:endParaRPr lang="en-US" sz="2800" dirty="0"/>
          </a:p>
          <a:p>
            <a:r>
              <a:rPr lang="en-US" sz="2800" dirty="0"/>
              <a:t>Section 12(g) of ‘33 Act – 2000 shareholder rule</a:t>
            </a:r>
          </a:p>
        </p:txBody>
      </p:sp>
    </p:spTree>
    <p:extLst>
      <p:ext uri="{BB962C8B-B14F-4D97-AF65-F5344CB8AC3E}">
        <p14:creationId xmlns:p14="http://schemas.microsoft.com/office/powerpoint/2010/main" val="3537463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nvPr>
        </p:nvGraphicFramePr>
        <p:xfrm>
          <a:off x="990600" y="1240972"/>
          <a:ext cx="10210800" cy="603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807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4795"/>
            <a:ext cx="7729728" cy="1188720"/>
          </a:xfrm>
        </p:spPr>
        <p:txBody>
          <a:bodyPr>
            <a:normAutofit/>
          </a:bodyPr>
          <a:lstStyle/>
          <a:p>
            <a:r>
              <a:rPr lang="en-US" dirty="0"/>
              <a:t>Registration Statement</a:t>
            </a:r>
          </a:p>
        </p:txBody>
      </p:sp>
      <p:sp>
        <p:nvSpPr>
          <p:cNvPr id="3" name="Content Placeholder 2"/>
          <p:cNvSpPr>
            <a:spLocks noGrp="1"/>
          </p:cNvSpPr>
          <p:nvPr>
            <p:ph idx="1"/>
          </p:nvPr>
        </p:nvSpPr>
        <p:spPr>
          <a:xfrm>
            <a:off x="2231136" y="1658984"/>
            <a:ext cx="9389846" cy="5055326"/>
          </a:xfrm>
        </p:spPr>
        <p:txBody>
          <a:bodyPr>
            <a:noAutofit/>
          </a:bodyPr>
          <a:lstStyle/>
          <a:p>
            <a:r>
              <a:rPr lang="en-US" sz="3200" dirty="0"/>
              <a:t>Section 6 &amp; 7 of ‘33 Act</a:t>
            </a:r>
          </a:p>
          <a:p>
            <a:r>
              <a:rPr lang="en-US" sz="3200" dirty="0"/>
              <a:t>Form S-1</a:t>
            </a:r>
          </a:p>
          <a:p>
            <a:r>
              <a:rPr lang="en-US" sz="3200" dirty="0"/>
              <a:t>Form F-1</a:t>
            </a:r>
          </a:p>
          <a:p>
            <a:r>
              <a:rPr lang="en-US" sz="3200" dirty="0"/>
              <a:t>Draft (Confidential) Registration Statement (DRS)</a:t>
            </a:r>
          </a:p>
          <a:p>
            <a:pPr lvl="1"/>
            <a:r>
              <a:rPr lang="en-US" sz="3000" dirty="0"/>
              <a:t>EGCs and non-EGCs</a:t>
            </a:r>
          </a:p>
          <a:p>
            <a:pPr lvl="1"/>
            <a:endParaRPr lang="en-US" sz="3000" dirty="0"/>
          </a:p>
          <a:p>
            <a:r>
              <a:rPr lang="en-US" sz="3200" dirty="0"/>
              <a:t>How do you know what to put in Form S-1</a:t>
            </a:r>
          </a:p>
          <a:p>
            <a:pPr lvl="1"/>
            <a:r>
              <a:rPr lang="en-US" sz="3000" dirty="0"/>
              <a:t>Regulation S-K</a:t>
            </a:r>
          </a:p>
        </p:txBody>
      </p:sp>
    </p:spTree>
    <p:extLst>
      <p:ext uri="{BB962C8B-B14F-4D97-AF65-F5344CB8AC3E}">
        <p14:creationId xmlns:p14="http://schemas.microsoft.com/office/powerpoint/2010/main" val="2998738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36576"/>
            <a:ext cx="7729728" cy="1188720"/>
          </a:xfrm>
        </p:spPr>
        <p:txBody>
          <a:bodyPr/>
          <a:lstStyle/>
          <a:p>
            <a:r>
              <a:rPr lang="en-US" dirty="0"/>
              <a:t>Where are we getting this?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30737" y="1501341"/>
            <a:ext cx="3590456" cy="47876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62" y="1501342"/>
            <a:ext cx="3591098" cy="4787697"/>
          </a:xfrm>
          <a:prstGeom prst="rect">
            <a:avLst/>
          </a:prstGeom>
        </p:spPr>
      </p:pic>
      <p:sp>
        <p:nvSpPr>
          <p:cNvPr id="6" name="TextBox 5"/>
          <p:cNvSpPr txBox="1"/>
          <p:nvPr/>
        </p:nvSpPr>
        <p:spPr>
          <a:xfrm>
            <a:off x="4448185" y="2501032"/>
            <a:ext cx="1421477" cy="584775"/>
          </a:xfrm>
          <a:prstGeom prst="rect">
            <a:avLst/>
          </a:prstGeom>
          <a:noFill/>
        </p:spPr>
        <p:txBody>
          <a:bodyPr wrap="square" rtlCol="0">
            <a:spAutoFit/>
          </a:bodyPr>
          <a:lstStyle/>
          <a:p>
            <a:r>
              <a:rPr lang="en-US" sz="3200" dirty="0"/>
              <a:t>Statute</a:t>
            </a:r>
          </a:p>
        </p:txBody>
      </p:sp>
      <p:sp>
        <p:nvSpPr>
          <p:cNvPr id="7" name="Right Arrow 6"/>
          <p:cNvSpPr/>
          <p:nvPr/>
        </p:nvSpPr>
        <p:spPr>
          <a:xfrm rot="10800000">
            <a:off x="4526280" y="3270474"/>
            <a:ext cx="1163781" cy="2458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192982" y="4846320"/>
            <a:ext cx="1249308" cy="584775"/>
          </a:xfrm>
          <a:prstGeom prst="rect">
            <a:avLst/>
          </a:prstGeom>
          <a:noFill/>
        </p:spPr>
        <p:txBody>
          <a:bodyPr wrap="square" rtlCol="0">
            <a:spAutoFit/>
          </a:bodyPr>
          <a:lstStyle/>
          <a:p>
            <a:r>
              <a:rPr lang="en-US" sz="3200" dirty="0"/>
              <a:t>Rules</a:t>
            </a:r>
          </a:p>
        </p:txBody>
      </p:sp>
      <p:sp>
        <p:nvSpPr>
          <p:cNvPr id="10" name="Right Arrow 9"/>
          <p:cNvSpPr/>
          <p:nvPr/>
        </p:nvSpPr>
        <p:spPr>
          <a:xfrm>
            <a:off x="6278509" y="5575869"/>
            <a:ext cx="1163781" cy="24581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391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31136" y="100168"/>
            <a:ext cx="7729728" cy="1188720"/>
          </a:xfrm>
        </p:spPr>
        <p:txBody>
          <a:bodyPr/>
          <a:lstStyle/>
          <a:p>
            <a:pPr eaLnBrk="1" hangingPunct="1"/>
            <a:r>
              <a:rPr lang="en-US"/>
              <a:t>Gun-Jumping Rules</a:t>
            </a:r>
          </a:p>
        </p:txBody>
      </p:sp>
      <p:sp>
        <p:nvSpPr>
          <p:cNvPr id="2516996" name="Rectangle 4"/>
          <p:cNvSpPr>
            <a:spLocks noChangeArrowheads="1"/>
          </p:cNvSpPr>
          <p:nvPr/>
        </p:nvSpPr>
        <p:spPr bwMode="auto">
          <a:xfrm>
            <a:off x="2019300" y="1893626"/>
            <a:ext cx="8153400" cy="4524315"/>
          </a:xfrm>
          <a:prstGeom prst="rect">
            <a:avLst/>
          </a:prstGeom>
          <a:noFill/>
          <a:ln w="9525" algn="ctr">
            <a:noFill/>
            <a:miter lim="800000"/>
            <a:headEnd/>
            <a:tailEnd/>
          </a:ln>
        </p:spPr>
        <p:txBody>
          <a:bodyPr>
            <a:spAutoFit/>
          </a:bodyPr>
          <a:lstStyle/>
          <a:p>
            <a:pPr fontAlgn="base">
              <a:spcBef>
                <a:spcPct val="0"/>
              </a:spcBef>
              <a:spcAft>
                <a:spcPct val="0"/>
              </a:spcAft>
              <a:tabLst>
                <a:tab pos="914400" algn="l"/>
              </a:tabLst>
            </a:pPr>
            <a:endParaRPr lang="en-US" sz="3200" dirty="0">
              <a:solidFill>
                <a:srgbClr val="003366"/>
              </a:solidFill>
            </a:endParaRPr>
          </a:p>
          <a:p>
            <a:pPr fontAlgn="base">
              <a:spcBef>
                <a:spcPct val="0"/>
              </a:spcBef>
              <a:spcAft>
                <a:spcPct val="0"/>
              </a:spcAft>
              <a:tabLst>
                <a:tab pos="914400" algn="l"/>
              </a:tabLst>
            </a:pPr>
            <a:r>
              <a:rPr lang="en-US" sz="3200" dirty="0">
                <a:solidFill>
                  <a:srgbClr val="003366"/>
                </a:solidFill>
              </a:rPr>
              <a:t>Unless a</a:t>
            </a:r>
            <a:r>
              <a:rPr lang="en-US" sz="3200" dirty="0">
                <a:solidFill>
                  <a:srgbClr val="FFFFFF"/>
                </a:solidFill>
              </a:rPr>
              <a:t> </a:t>
            </a:r>
            <a:r>
              <a:rPr lang="en-US" sz="3200" dirty="0">
                <a:solidFill>
                  <a:srgbClr val="CC3300"/>
                </a:solidFill>
              </a:rPr>
              <a:t>registration statement</a:t>
            </a:r>
            <a:r>
              <a:rPr lang="en-US" sz="3200" dirty="0">
                <a:solidFill>
                  <a:srgbClr val="FFFFFF"/>
                </a:solidFill>
              </a:rPr>
              <a:t> </a:t>
            </a:r>
            <a:r>
              <a:rPr lang="en-US" sz="3200" dirty="0">
                <a:solidFill>
                  <a:srgbClr val="003366"/>
                </a:solidFill>
              </a:rPr>
              <a:t>is</a:t>
            </a:r>
            <a:r>
              <a:rPr lang="en-US" sz="3200" dirty="0">
                <a:solidFill>
                  <a:srgbClr val="FFFFFF"/>
                </a:solidFill>
              </a:rPr>
              <a:t> </a:t>
            </a:r>
            <a:r>
              <a:rPr lang="en-US" sz="3200" dirty="0">
                <a:solidFill>
                  <a:srgbClr val="CC3300"/>
                </a:solidFill>
              </a:rPr>
              <a:t>in effect</a:t>
            </a:r>
            <a:r>
              <a:rPr lang="en-US" sz="3200" dirty="0">
                <a:solidFill>
                  <a:srgbClr val="FFFFFF"/>
                </a:solidFill>
              </a:rPr>
              <a:t> </a:t>
            </a:r>
            <a:r>
              <a:rPr lang="en-US" sz="3200" dirty="0">
                <a:solidFill>
                  <a:srgbClr val="003366"/>
                </a:solidFill>
              </a:rPr>
              <a:t>as to a security, it shall be</a:t>
            </a:r>
            <a:r>
              <a:rPr lang="en-US" sz="3200" dirty="0">
                <a:solidFill>
                  <a:srgbClr val="FFFFFF"/>
                </a:solidFill>
              </a:rPr>
              <a:t> </a:t>
            </a:r>
            <a:r>
              <a:rPr lang="en-US" sz="3200" dirty="0">
                <a:solidFill>
                  <a:srgbClr val="CC3300"/>
                </a:solidFill>
              </a:rPr>
              <a:t>unlawful </a:t>
            </a:r>
            <a:r>
              <a:rPr lang="en-US" sz="3200" dirty="0">
                <a:solidFill>
                  <a:srgbClr val="003366"/>
                </a:solidFill>
              </a:rPr>
              <a:t>for </a:t>
            </a:r>
            <a:r>
              <a:rPr lang="en-US" sz="3200" dirty="0">
                <a:solidFill>
                  <a:srgbClr val="CC3300"/>
                </a:solidFill>
              </a:rPr>
              <a:t>any person</a:t>
            </a:r>
            <a:r>
              <a:rPr lang="en-US" sz="3200" dirty="0">
                <a:solidFill>
                  <a:srgbClr val="003366"/>
                </a:solidFill>
              </a:rPr>
              <a:t>, directly or indirectly</a:t>
            </a:r>
          </a:p>
          <a:p>
            <a:pPr marL="800100" lvl="1" indent="-685800" fontAlgn="base">
              <a:spcBef>
                <a:spcPct val="0"/>
              </a:spcBef>
              <a:spcAft>
                <a:spcPct val="0"/>
              </a:spcAft>
              <a:tabLst>
                <a:tab pos="914400" algn="l"/>
              </a:tabLst>
            </a:pPr>
            <a:r>
              <a:rPr lang="en-US" sz="3200" dirty="0">
                <a:solidFill>
                  <a:srgbClr val="003366"/>
                </a:solidFill>
              </a:rPr>
              <a:t>(1)	to ...</a:t>
            </a:r>
            <a:r>
              <a:rPr lang="en-US" sz="3200" dirty="0">
                <a:solidFill>
                  <a:srgbClr val="FFFFFF"/>
                </a:solidFill>
              </a:rPr>
              <a:t> </a:t>
            </a:r>
            <a:r>
              <a:rPr lang="en-US" sz="3200" dirty="0">
                <a:solidFill>
                  <a:srgbClr val="CC3300"/>
                </a:solidFill>
              </a:rPr>
              <a:t>sell [a] security</a:t>
            </a:r>
            <a:r>
              <a:rPr lang="en-US" sz="3200" dirty="0">
                <a:solidFill>
                  <a:srgbClr val="FFFFFF"/>
                </a:solidFill>
              </a:rPr>
              <a:t> </a:t>
            </a:r>
            <a:r>
              <a:rPr lang="en-US" sz="3200" dirty="0">
                <a:solidFill>
                  <a:srgbClr val="003366"/>
                </a:solidFill>
              </a:rPr>
              <a:t>through the use or medium of any prospectus or otherwise; or</a:t>
            </a:r>
          </a:p>
          <a:p>
            <a:pPr fontAlgn="base">
              <a:spcBef>
                <a:spcPct val="0"/>
              </a:spcBef>
              <a:spcAft>
                <a:spcPct val="0"/>
              </a:spcAft>
              <a:tabLst>
                <a:tab pos="914400" algn="l"/>
              </a:tabLst>
            </a:pPr>
            <a:r>
              <a:rPr lang="en-US" sz="3200" dirty="0">
                <a:solidFill>
                  <a:srgbClr val="003366"/>
                </a:solidFill>
              </a:rPr>
              <a:t>(2) 	to carry ... in interstate commerce ...  </a:t>
            </a:r>
            <a:br>
              <a:rPr lang="en-US" sz="3200" dirty="0">
                <a:solidFill>
                  <a:srgbClr val="003366"/>
                </a:solidFill>
              </a:rPr>
            </a:br>
            <a:r>
              <a:rPr lang="en-US" sz="3200" dirty="0">
                <a:solidFill>
                  <a:srgbClr val="003366"/>
                </a:solidFill>
              </a:rPr>
              <a:t>	any ... security for the purpose of sale </a:t>
            </a:r>
            <a:br>
              <a:rPr lang="en-US" sz="3200" dirty="0">
                <a:solidFill>
                  <a:srgbClr val="003366"/>
                </a:solidFill>
              </a:rPr>
            </a:br>
            <a:r>
              <a:rPr lang="en-US" sz="3200" dirty="0">
                <a:solidFill>
                  <a:srgbClr val="003366"/>
                </a:solidFill>
              </a:rPr>
              <a:t>	or for delivery after sale.</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Section 5(a)</a:t>
            </a:r>
          </a:p>
        </p:txBody>
      </p:sp>
    </p:spTree>
    <p:extLst>
      <p:ext uri="{BB962C8B-B14F-4D97-AF65-F5344CB8AC3E}">
        <p14:creationId xmlns:p14="http://schemas.microsoft.com/office/powerpoint/2010/main" val="2299362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699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699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1699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699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145192" y="3327976"/>
            <a:ext cx="6065608" cy="307282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39796" y="4600215"/>
            <a:ext cx="1676400" cy="369332"/>
          </a:xfrm>
          <a:prstGeom prst="rect">
            <a:avLst/>
          </a:prstGeom>
          <a:noFill/>
        </p:spPr>
        <p:txBody>
          <a:bodyPr wrap="square" rtlCol="0">
            <a:spAutoFit/>
          </a:bodyPr>
          <a:lstStyle/>
          <a:p>
            <a:pPr algn="ctr"/>
            <a:r>
              <a:rPr lang="en-US" dirty="0"/>
              <a:t>SPAC</a:t>
            </a:r>
          </a:p>
        </p:txBody>
      </p:sp>
      <p:cxnSp>
        <p:nvCxnSpPr>
          <p:cNvPr id="6" name="Straight Arrow Connector 5"/>
          <p:cNvCxnSpPr/>
          <p:nvPr/>
        </p:nvCxnSpPr>
        <p:spPr>
          <a:xfrm>
            <a:off x="8648138" y="3073750"/>
            <a:ext cx="114863" cy="10410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570" y="3327977"/>
            <a:ext cx="992661" cy="66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Image result for clipart peopl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897" y="1203049"/>
            <a:ext cx="2636484" cy="201251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0DB8CE7-5666-4744-95C6-883E48E30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82676" y="4494618"/>
            <a:ext cx="1160176" cy="11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Connector 12">
            <a:extLst>
              <a:ext uri="{FF2B5EF4-FFF2-40B4-BE49-F238E27FC236}">
                <a16:creationId xmlns:a16="http://schemas.microsoft.com/office/drawing/2014/main" id="{79CA43D4-A45A-423B-BF37-A77049996822}"/>
              </a:ext>
            </a:extLst>
          </p:cNvPr>
          <p:cNvCxnSpPr>
            <a:cxnSpLocks/>
            <a:stCxn id="19" idx="1"/>
            <a:endCxn id="2" idx="6"/>
          </p:cNvCxnSpPr>
          <p:nvPr/>
        </p:nvCxnSpPr>
        <p:spPr>
          <a:xfrm flipH="1" flipV="1">
            <a:off x="10210800" y="4864388"/>
            <a:ext cx="571876" cy="21031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a:alphaModFix amt="25000"/>
            <a:extLst>
              <a:ext uri="{28A0092B-C50C-407E-A947-70E740481C1C}">
                <a14:useLocalDpi xmlns:a14="http://schemas.microsoft.com/office/drawing/2010/main" val="0"/>
              </a:ext>
            </a:extLst>
          </a:blip>
          <a:srcRect/>
          <a:stretch>
            <a:fillRect/>
          </a:stretch>
        </p:blipFill>
        <p:spPr bwMode="auto">
          <a:xfrm>
            <a:off x="5715516" y="3683288"/>
            <a:ext cx="2921000" cy="2362200"/>
          </a:xfrm>
          <a:prstGeom prst="rect">
            <a:avLst/>
          </a:prstGeom>
          <a:noFill/>
          <a:ln>
            <a:noFill/>
          </a:ln>
          <a:effectLst>
            <a:outerShdw dist="35921" dir="2700000" algn="ctr" rotWithShape="0">
              <a:schemeClr val="bg2"/>
            </a:outerShdw>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712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31136" y="121160"/>
            <a:ext cx="7729728" cy="1188720"/>
          </a:xfrm>
        </p:spPr>
        <p:txBody>
          <a:bodyPr/>
          <a:lstStyle/>
          <a:p>
            <a:pPr eaLnBrk="1" hangingPunct="1"/>
            <a:r>
              <a:rPr lang="en-US"/>
              <a:t>Gun-Jumping Rules</a:t>
            </a:r>
          </a:p>
        </p:txBody>
      </p:sp>
      <p:sp>
        <p:nvSpPr>
          <p:cNvPr id="2521092" name="Rectangle 4"/>
          <p:cNvSpPr>
            <a:spLocks noChangeArrowheads="1"/>
          </p:cNvSpPr>
          <p:nvPr/>
        </p:nvSpPr>
        <p:spPr bwMode="auto">
          <a:xfrm>
            <a:off x="2231136" y="2559467"/>
            <a:ext cx="7708900" cy="2062103"/>
          </a:xfrm>
          <a:prstGeom prst="rect">
            <a:avLst/>
          </a:prstGeom>
          <a:noFill/>
          <a:ln w="9525" algn="ctr">
            <a:noFill/>
            <a:miter lim="800000"/>
            <a:headEnd/>
            <a:tailEnd/>
          </a:ln>
        </p:spPr>
        <p:txBody>
          <a:bodyPr>
            <a:spAutoFit/>
          </a:bodyPr>
          <a:lstStyle/>
          <a:p>
            <a:pPr marL="749300" indent="-749300" algn="just" eaLnBrk="0" fontAlgn="base" hangingPunct="0">
              <a:spcBef>
                <a:spcPct val="20000"/>
              </a:spcBef>
              <a:spcAft>
                <a:spcPct val="0"/>
              </a:spcAft>
            </a:pPr>
            <a:r>
              <a:rPr lang="en-US" sz="3200" dirty="0">
                <a:solidFill>
                  <a:srgbClr val="003366"/>
                </a:solidFill>
              </a:rPr>
              <a:t>(c)	It shall be</a:t>
            </a:r>
            <a:r>
              <a:rPr lang="en-US" sz="3200" dirty="0">
                <a:solidFill>
                  <a:srgbClr val="FFFFFF"/>
                </a:solidFill>
              </a:rPr>
              <a:t> </a:t>
            </a:r>
            <a:r>
              <a:rPr lang="en-US" sz="3200" dirty="0">
                <a:solidFill>
                  <a:srgbClr val="CC3300"/>
                </a:solidFill>
              </a:rPr>
              <a:t>unlawful</a:t>
            </a:r>
            <a:r>
              <a:rPr lang="en-US" sz="3200" dirty="0">
                <a:solidFill>
                  <a:srgbClr val="FF3300"/>
                </a:solidFill>
              </a:rPr>
              <a:t> </a:t>
            </a:r>
            <a:r>
              <a:rPr lang="en-US" sz="3200" dirty="0">
                <a:solidFill>
                  <a:srgbClr val="003366"/>
                </a:solidFill>
              </a:rPr>
              <a:t>for any person ...</a:t>
            </a:r>
            <a:r>
              <a:rPr lang="en-US" sz="3200" dirty="0">
                <a:solidFill>
                  <a:srgbClr val="FFFFFF"/>
                </a:solidFill>
              </a:rPr>
              <a:t>  </a:t>
            </a:r>
            <a:r>
              <a:rPr lang="en-US" sz="3200" dirty="0">
                <a:solidFill>
                  <a:srgbClr val="002060"/>
                </a:solidFill>
              </a:rPr>
              <a:t>to</a:t>
            </a:r>
            <a:r>
              <a:rPr lang="en-US" sz="3200" dirty="0">
                <a:solidFill>
                  <a:srgbClr val="CC3300"/>
                </a:solidFill>
              </a:rPr>
              <a:t> offer to sell </a:t>
            </a:r>
            <a:r>
              <a:rPr lang="en-US" sz="3200" dirty="0">
                <a:solidFill>
                  <a:srgbClr val="002060"/>
                </a:solidFill>
              </a:rPr>
              <a:t>or</a:t>
            </a:r>
            <a:r>
              <a:rPr lang="en-US" sz="3200" dirty="0">
                <a:solidFill>
                  <a:srgbClr val="CC3300"/>
                </a:solidFill>
              </a:rPr>
              <a:t> offer to buy</a:t>
            </a:r>
            <a:r>
              <a:rPr lang="en-US" sz="3200" dirty="0">
                <a:solidFill>
                  <a:srgbClr val="FFFFFF"/>
                </a:solidFill>
              </a:rPr>
              <a:t> </a:t>
            </a:r>
            <a:r>
              <a:rPr lang="en-US" sz="3200" dirty="0">
                <a:solidFill>
                  <a:srgbClr val="003366"/>
                </a:solidFill>
              </a:rPr>
              <a:t>... any security, unless a</a:t>
            </a:r>
            <a:r>
              <a:rPr lang="en-US" sz="3200" dirty="0">
                <a:solidFill>
                  <a:srgbClr val="FFFFFF"/>
                </a:solidFill>
              </a:rPr>
              <a:t> </a:t>
            </a:r>
            <a:r>
              <a:rPr lang="en-US" sz="3200" dirty="0">
                <a:solidFill>
                  <a:srgbClr val="CC3300"/>
                </a:solidFill>
              </a:rPr>
              <a:t>registration statement</a:t>
            </a:r>
            <a:r>
              <a:rPr lang="en-US" sz="3200" dirty="0">
                <a:solidFill>
                  <a:srgbClr val="FFFFFF"/>
                </a:solidFill>
              </a:rPr>
              <a:t> </a:t>
            </a:r>
            <a:r>
              <a:rPr lang="en-US" sz="3200" dirty="0">
                <a:solidFill>
                  <a:srgbClr val="003366"/>
                </a:solidFill>
              </a:rPr>
              <a:t>has been</a:t>
            </a:r>
            <a:r>
              <a:rPr lang="en-US" sz="3200" dirty="0">
                <a:solidFill>
                  <a:srgbClr val="FFFFFF"/>
                </a:solidFill>
              </a:rPr>
              <a:t> </a:t>
            </a:r>
            <a:r>
              <a:rPr lang="en-US" sz="3200" dirty="0">
                <a:solidFill>
                  <a:srgbClr val="CC3300"/>
                </a:solidFill>
              </a:rPr>
              <a:t>filed</a:t>
            </a:r>
            <a:r>
              <a:rPr lang="en-US" sz="3200" dirty="0">
                <a:solidFill>
                  <a:srgbClr val="FFFFFF"/>
                </a:solidFill>
              </a:rPr>
              <a:t> </a:t>
            </a:r>
            <a:r>
              <a:rPr lang="en-US" sz="3200" dirty="0">
                <a:solidFill>
                  <a:srgbClr val="003366"/>
                </a:solidFill>
              </a:rPr>
              <a:t>as to such security ... </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Section 5(c)</a:t>
            </a:r>
          </a:p>
        </p:txBody>
      </p:sp>
    </p:spTree>
    <p:extLst>
      <p:ext uri="{BB962C8B-B14F-4D97-AF65-F5344CB8AC3E}">
        <p14:creationId xmlns:p14="http://schemas.microsoft.com/office/powerpoint/2010/main" val="2427092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109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109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31136" y="91856"/>
            <a:ext cx="7729728" cy="1188720"/>
          </a:xfrm>
        </p:spPr>
        <p:txBody>
          <a:bodyPr/>
          <a:lstStyle/>
          <a:p>
            <a:pPr eaLnBrk="1" hangingPunct="1"/>
            <a:r>
              <a:rPr lang="en-US"/>
              <a:t>Gun Jumping Rules</a:t>
            </a:r>
          </a:p>
        </p:txBody>
      </p:sp>
      <p:sp>
        <p:nvSpPr>
          <p:cNvPr id="28675" name="Rectangle 3"/>
          <p:cNvSpPr>
            <a:spLocks noGrp="1" noChangeArrowheads="1"/>
          </p:cNvSpPr>
          <p:nvPr>
            <p:ph type="body" idx="1"/>
          </p:nvPr>
        </p:nvSpPr>
        <p:spPr>
          <a:xfrm>
            <a:off x="2231136" y="1499200"/>
            <a:ext cx="7729728" cy="412727"/>
          </a:xfrm>
          <a:solidFill>
            <a:schemeClr val="tx2">
              <a:lumMod val="20000"/>
              <a:lumOff val="80000"/>
            </a:schemeClr>
          </a:solidFill>
        </p:spPr>
        <p:txBody>
          <a:bodyPr>
            <a:noAutofit/>
          </a:bodyPr>
          <a:lstStyle/>
          <a:p>
            <a:pPr eaLnBrk="1" hangingPunct="1"/>
            <a:r>
              <a:rPr lang="en-US" sz="2400" dirty="0">
                <a:solidFill>
                  <a:schemeClr val="accent6">
                    <a:lumMod val="75000"/>
                  </a:schemeClr>
                </a:solidFill>
              </a:rPr>
              <a:t>Sale and Offer – Section 2(a)(3) Definitions</a:t>
            </a:r>
          </a:p>
        </p:txBody>
      </p:sp>
      <p:sp>
        <p:nvSpPr>
          <p:cNvPr id="2510852" name="Rectangle 4"/>
          <p:cNvSpPr>
            <a:spLocks noChangeArrowheads="1"/>
          </p:cNvSpPr>
          <p:nvPr/>
        </p:nvSpPr>
        <p:spPr bwMode="auto">
          <a:xfrm>
            <a:off x="1831397" y="2278294"/>
            <a:ext cx="8516938" cy="3881437"/>
          </a:xfrm>
          <a:prstGeom prst="rect">
            <a:avLst/>
          </a:prstGeom>
          <a:noFill/>
          <a:ln w="9525">
            <a:noFill/>
            <a:miter lim="800000"/>
            <a:headEnd/>
            <a:tailEnd/>
          </a:ln>
        </p:spPr>
        <p:txBody>
          <a:bodyPr/>
          <a:lstStyle/>
          <a:p>
            <a:pPr fontAlgn="base">
              <a:spcBef>
                <a:spcPct val="20000"/>
              </a:spcBef>
              <a:spcAft>
                <a:spcPct val="0"/>
              </a:spcAft>
            </a:pPr>
            <a:r>
              <a:rPr lang="en-US" sz="3000" dirty="0">
                <a:solidFill>
                  <a:srgbClr val="003366"/>
                </a:solidFill>
              </a:rPr>
              <a:t>The term "sale" or "sell" shall include every contract of sale or disposition of a security or interest in a security, for value. The term "offer to sell", "offer for sale", or </a:t>
            </a:r>
            <a:r>
              <a:rPr lang="en-US" sz="3000" dirty="0">
                <a:solidFill>
                  <a:srgbClr val="CC3300"/>
                </a:solidFill>
              </a:rPr>
              <a:t>"offer"</a:t>
            </a:r>
            <a:r>
              <a:rPr lang="en-US" sz="3000" dirty="0">
                <a:solidFill>
                  <a:srgbClr val="003366"/>
                </a:solidFill>
              </a:rPr>
              <a:t> shall include every attempt or offer to dispose of, or </a:t>
            </a:r>
            <a:r>
              <a:rPr lang="en-US" sz="3000" dirty="0">
                <a:solidFill>
                  <a:srgbClr val="CC3300"/>
                </a:solidFill>
              </a:rPr>
              <a:t>solicitation of an offer to buy</a:t>
            </a:r>
            <a:r>
              <a:rPr lang="en-US" sz="3000" dirty="0">
                <a:solidFill>
                  <a:srgbClr val="003366"/>
                </a:solidFill>
              </a:rPr>
              <a:t>, a security or interest in a security, for value. … </a:t>
            </a:r>
          </a:p>
        </p:txBody>
      </p:sp>
    </p:spTree>
    <p:extLst>
      <p:ext uri="{BB962C8B-B14F-4D97-AF65-F5344CB8AC3E}">
        <p14:creationId xmlns:p14="http://schemas.microsoft.com/office/powerpoint/2010/main" val="3832038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510852">
                                            <p:txEl>
                                              <p:pRg st="0" end="0"/>
                                            </p:txEl>
                                          </p:spTgt>
                                        </p:tgtEl>
                                        <p:attrNameLst>
                                          <p:attrName>style.visibility</p:attrName>
                                        </p:attrNameLst>
                                      </p:cBhvr>
                                      <p:to>
                                        <p:strVal val="visible"/>
                                      </p:to>
                                    </p:set>
                                    <p:animEffect transition="in" filter="strips(downRight)">
                                      <p:cBhvr>
                                        <p:cTn id="7" dur="500"/>
                                        <p:tgtEl>
                                          <p:spTgt spid="25108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0852"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58357"/>
            <a:ext cx="7729728" cy="1188720"/>
          </a:xfrm>
        </p:spPr>
        <p:txBody>
          <a:bodyPr/>
          <a:lstStyle/>
          <a:p>
            <a:r>
              <a:rPr lang="en-US" dirty="0"/>
              <a:t>Registration statement</a:t>
            </a:r>
          </a:p>
        </p:txBody>
      </p:sp>
      <p:sp>
        <p:nvSpPr>
          <p:cNvPr id="3" name="Content Placeholder 2"/>
          <p:cNvSpPr>
            <a:spLocks noGrp="1"/>
          </p:cNvSpPr>
          <p:nvPr>
            <p:ph idx="1"/>
          </p:nvPr>
        </p:nvSpPr>
        <p:spPr>
          <a:xfrm>
            <a:off x="1194539" y="1607266"/>
            <a:ext cx="9802922" cy="5051228"/>
          </a:xfrm>
        </p:spPr>
        <p:txBody>
          <a:bodyPr>
            <a:noAutofit/>
          </a:bodyPr>
          <a:lstStyle/>
          <a:p>
            <a:r>
              <a:rPr lang="en-US" sz="2400" dirty="0"/>
              <a:t>Basic Information Package (Regulation S-K)</a:t>
            </a:r>
          </a:p>
          <a:p>
            <a:pPr lvl="1"/>
            <a:r>
              <a:rPr lang="en-US" sz="2400" dirty="0"/>
              <a:t>Audited financial statements (balance sheets for the end of the most recent two fiscal years, income statement and statement of changes in financial position for each of the most recent fiscal years)</a:t>
            </a:r>
          </a:p>
          <a:p>
            <a:pPr lvl="1"/>
            <a:r>
              <a:rPr lang="en-US" sz="2400" dirty="0"/>
              <a:t>Selected financial information for the last five years – trends in sales, income, loss, assets, obligations, dividends, etc.</a:t>
            </a:r>
          </a:p>
          <a:p>
            <a:pPr lvl="1"/>
            <a:r>
              <a:rPr lang="en-US" sz="2400" dirty="0"/>
              <a:t>Management Discussion &amp; Analysis</a:t>
            </a:r>
          </a:p>
          <a:p>
            <a:pPr lvl="1"/>
            <a:r>
              <a:rPr lang="en-US" sz="2400" dirty="0"/>
              <a:t>Trading market for the issuer’s stock</a:t>
            </a:r>
          </a:p>
          <a:p>
            <a:pPr lvl="1"/>
            <a:r>
              <a:rPr lang="en-US" sz="2400" dirty="0"/>
              <a:t>Distribution and use of proceeds</a:t>
            </a:r>
          </a:p>
          <a:p>
            <a:pPr lvl="1"/>
            <a:r>
              <a:rPr lang="en-US" sz="2400" dirty="0"/>
              <a:t>Securities of the Registration</a:t>
            </a:r>
          </a:p>
          <a:p>
            <a:pPr lvl="1"/>
            <a:r>
              <a:rPr lang="en-US" sz="2400" dirty="0"/>
              <a:t>Exhibits and Undertakings (not in prospectus)</a:t>
            </a:r>
          </a:p>
        </p:txBody>
      </p:sp>
    </p:spTree>
    <p:extLst>
      <p:ext uri="{BB962C8B-B14F-4D97-AF65-F5344CB8AC3E}">
        <p14:creationId xmlns:p14="http://schemas.microsoft.com/office/powerpoint/2010/main" val="17219857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31136" y="86870"/>
            <a:ext cx="7729728" cy="1188720"/>
          </a:xfrm>
        </p:spPr>
        <p:txBody>
          <a:bodyPr/>
          <a:lstStyle/>
          <a:p>
            <a:pPr eaLnBrk="1" hangingPunct="1"/>
            <a:r>
              <a:rPr lang="en-US"/>
              <a:t>Gun-Jumping Rules</a:t>
            </a:r>
          </a:p>
        </p:txBody>
      </p:sp>
      <p:sp>
        <p:nvSpPr>
          <p:cNvPr id="2519044" name="Rectangle 4"/>
          <p:cNvSpPr>
            <a:spLocks noChangeArrowheads="1"/>
          </p:cNvSpPr>
          <p:nvPr/>
        </p:nvSpPr>
        <p:spPr bwMode="auto">
          <a:xfrm>
            <a:off x="1911350" y="2247902"/>
            <a:ext cx="8369300" cy="4401205"/>
          </a:xfrm>
          <a:prstGeom prst="rect">
            <a:avLst/>
          </a:prstGeom>
          <a:noFill/>
          <a:ln w="9525" algn="ctr">
            <a:noFill/>
            <a:miter lim="800000"/>
            <a:headEnd/>
            <a:tailEnd/>
          </a:ln>
        </p:spPr>
        <p:txBody>
          <a:bodyPr>
            <a:spAutoFit/>
          </a:bodyPr>
          <a:lstStyle/>
          <a:p>
            <a:pPr fontAlgn="base">
              <a:spcBef>
                <a:spcPct val="0"/>
              </a:spcBef>
              <a:spcAft>
                <a:spcPct val="0"/>
              </a:spcAft>
            </a:pPr>
            <a:r>
              <a:rPr lang="en-US" sz="2800" dirty="0">
                <a:solidFill>
                  <a:srgbClr val="003366"/>
                </a:solidFill>
              </a:rPr>
              <a:t>(b)	It shall be unlawful for any person</a:t>
            </a:r>
          </a:p>
          <a:p>
            <a:pPr marL="914400" lvl="1" indent="-685800" fontAlgn="base">
              <a:spcBef>
                <a:spcPct val="0"/>
              </a:spcBef>
              <a:spcAft>
                <a:spcPct val="0"/>
              </a:spcAft>
              <a:buFontTx/>
              <a:buAutoNum type="arabicParenBoth"/>
            </a:pPr>
            <a:r>
              <a:rPr lang="en-US" sz="2800" dirty="0">
                <a:solidFill>
                  <a:srgbClr val="003366"/>
                </a:solidFill>
              </a:rPr>
              <a:t>to ... transmit any</a:t>
            </a:r>
            <a:r>
              <a:rPr lang="en-US" sz="2800" dirty="0">
                <a:solidFill>
                  <a:srgbClr val="FFFFFF"/>
                </a:solidFill>
              </a:rPr>
              <a:t> </a:t>
            </a:r>
            <a:r>
              <a:rPr lang="en-US" sz="2800" dirty="0">
                <a:solidFill>
                  <a:srgbClr val="CC3300"/>
                </a:solidFill>
              </a:rPr>
              <a:t>prospectus</a:t>
            </a:r>
            <a:r>
              <a:rPr lang="en-US" sz="2800" dirty="0">
                <a:solidFill>
                  <a:srgbClr val="FFFFFF"/>
                </a:solidFill>
              </a:rPr>
              <a:t> </a:t>
            </a:r>
            <a:r>
              <a:rPr lang="en-US" sz="2800" dirty="0">
                <a:solidFill>
                  <a:srgbClr val="003366"/>
                </a:solidFill>
              </a:rPr>
              <a:t>relating to any security with respect to which a registration statement has been filed under this title, unless such prospectus </a:t>
            </a:r>
            <a:r>
              <a:rPr lang="en-US" sz="2800" dirty="0">
                <a:solidFill>
                  <a:srgbClr val="CC3300"/>
                </a:solidFill>
              </a:rPr>
              <a:t>meets the requirements of section 10</a:t>
            </a:r>
            <a:r>
              <a:rPr lang="en-US" sz="2800" dirty="0">
                <a:solidFill>
                  <a:srgbClr val="003366"/>
                </a:solidFill>
              </a:rPr>
              <a:t>; or    </a:t>
            </a:r>
          </a:p>
          <a:p>
            <a:pPr marL="914400" lvl="1" indent="-685800" fontAlgn="base">
              <a:spcBef>
                <a:spcPct val="0"/>
              </a:spcBef>
              <a:spcAft>
                <a:spcPct val="0"/>
              </a:spcAft>
              <a:buFontTx/>
              <a:buAutoNum type="arabicParenBoth"/>
            </a:pPr>
            <a:r>
              <a:rPr lang="en-US" sz="2800" dirty="0">
                <a:solidFill>
                  <a:srgbClr val="003366"/>
                </a:solidFill>
              </a:rPr>
              <a:t>to carry ...  any such security for the purpose of</a:t>
            </a:r>
            <a:r>
              <a:rPr lang="en-US" sz="2800" dirty="0">
                <a:solidFill>
                  <a:srgbClr val="FFFFFF"/>
                </a:solidFill>
              </a:rPr>
              <a:t> </a:t>
            </a:r>
            <a:r>
              <a:rPr lang="en-US" sz="2800" dirty="0">
                <a:solidFill>
                  <a:srgbClr val="CC3300"/>
                </a:solidFill>
              </a:rPr>
              <a:t>sale</a:t>
            </a:r>
            <a:r>
              <a:rPr lang="en-US" sz="2800" dirty="0">
                <a:solidFill>
                  <a:srgbClr val="FFFFFF"/>
                </a:solidFill>
              </a:rPr>
              <a:t> </a:t>
            </a:r>
            <a:r>
              <a:rPr lang="en-US" sz="2800" dirty="0">
                <a:solidFill>
                  <a:srgbClr val="003366"/>
                </a:solidFill>
              </a:rPr>
              <a:t>or for delivery after sale, unless</a:t>
            </a:r>
            <a:r>
              <a:rPr lang="en-US" sz="2800" dirty="0">
                <a:solidFill>
                  <a:srgbClr val="FFFFFF"/>
                </a:solidFill>
              </a:rPr>
              <a:t> </a:t>
            </a:r>
            <a:r>
              <a:rPr lang="en-US" sz="2800" dirty="0">
                <a:solidFill>
                  <a:srgbClr val="CC3300"/>
                </a:solidFill>
              </a:rPr>
              <a:t>accompanied or preceded by a prospectus</a:t>
            </a:r>
            <a:r>
              <a:rPr lang="en-US" sz="2800" dirty="0">
                <a:solidFill>
                  <a:srgbClr val="FFFFFF"/>
                </a:solidFill>
              </a:rPr>
              <a:t> </a:t>
            </a:r>
            <a:r>
              <a:rPr lang="en-US" sz="2800" dirty="0">
                <a:solidFill>
                  <a:srgbClr val="003366"/>
                </a:solidFill>
              </a:rPr>
              <a:t>that meets the requirements of subsection</a:t>
            </a:r>
            <a:r>
              <a:rPr lang="en-US" sz="2800" dirty="0">
                <a:solidFill>
                  <a:srgbClr val="FFFFFF"/>
                </a:solidFill>
              </a:rPr>
              <a:t> </a:t>
            </a:r>
            <a:r>
              <a:rPr lang="en-US" sz="2800" dirty="0">
                <a:solidFill>
                  <a:srgbClr val="CC3300"/>
                </a:solidFill>
              </a:rPr>
              <a:t>(a) of section 10</a:t>
            </a:r>
            <a:r>
              <a:rPr lang="en-US" sz="2800" dirty="0">
                <a:solidFill>
                  <a:srgbClr val="003366"/>
                </a:solidFill>
              </a:rPr>
              <a:t>.</a:t>
            </a:r>
          </a:p>
        </p:txBody>
      </p:sp>
      <p:sp>
        <p:nvSpPr>
          <p:cNvPr id="4"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Section 5(b)</a:t>
            </a:r>
          </a:p>
        </p:txBody>
      </p:sp>
    </p:spTree>
    <p:extLst>
      <p:ext uri="{BB962C8B-B14F-4D97-AF65-F5344CB8AC3E}">
        <p14:creationId xmlns:p14="http://schemas.microsoft.com/office/powerpoint/2010/main" val="1120529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190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190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1904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4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OK, so we won’t transmit any “PROSPECTUSES”. . . .</a:t>
            </a:r>
            <a:br>
              <a:rPr lang="en-US" dirty="0"/>
            </a:b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8032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231136" y="91856"/>
            <a:ext cx="7729728" cy="1188720"/>
          </a:xfrm>
        </p:spPr>
        <p:txBody>
          <a:bodyPr/>
          <a:lstStyle/>
          <a:p>
            <a:pPr eaLnBrk="1" hangingPunct="1"/>
            <a:r>
              <a:rPr lang="en-US" dirty="0"/>
              <a:t>Gun-jumping rules</a:t>
            </a:r>
          </a:p>
        </p:txBody>
      </p:sp>
      <p:sp>
        <p:nvSpPr>
          <p:cNvPr id="2615300" name="Rectangle 4"/>
          <p:cNvSpPr>
            <a:spLocks noChangeArrowheads="1"/>
          </p:cNvSpPr>
          <p:nvPr/>
        </p:nvSpPr>
        <p:spPr bwMode="auto">
          <a:xfrm>
            <a:off x="1835150" y="2286000"/>
            <a:ext cx="8521700" cy="4572000"/>
          </a:xfrm>
          <a:prstGeom prst="rect">
            <a:avLst/>
          </a:prstGeom>
          <a:noFill/>
          <a:ln w="9525">
            <a:noFill/>
            <a:miter lim="800000"/>
            <a:headEnd/>
            <a:tailEnd/>
          </a:ln>
        </p:spPr>
        <p:txBody>
          <a:bodyPr/>
          <a:lstStyle/>
          <a:p>
            <a:pPr fontAlgn="base">
              <a:lnSpc>
                <a:spcPct val="90000"/>
              </a:lnSpc>
              <a:spcBef>
                <a:spcPct val="20000"/>
              </a:spcBef>
              <a:spcAft>
                <a:spcPct val="0"/>
              </a:spcAft>
            </a:pPr>
            <a:r>
              <a:rPr lang="en-US" sz="2600" dirty="0">
                <a:solidFill>
                  <a:srgbClr val="003399"/>
                </a:solidFill>
              </a:rPr>
              <a:t>The term</a:t>
            </a:r>
            <a:r>
              <a:rPr lang="en-US" sz="2600" dirty="0">
                <a:solidFill>
                  <a:srgbClr val="5C1F00"/>
                </a:solidFill>
              </a:rPr>
              <a:t> </a:t>
            </a:r>
            <a:r>
              <a:rPr lang="en-US" sz="2600" dirty="0">
                <a:solidFill>
                  <a:srgbClr val="CC3300"/>
                </a:solidFill>
              </a:rPr>
              <a:t>"prospectus" means any prospectus</a:t>
            </a:r>
            <a:r>
              <a:rPr lang="en-US" sz="2600" dirty="0">
                <a:solidFill>
                  <a:srgbClr val="003399"/>
                </a:solidFill>
              </a:rPr>
              <a:t>, notice, circular, advertisement, letter, </a:t>
            </a:r>
            <a:r>
              <a:rPr lang="en-US" sz="2600" dirty="0">
                <a:solidFill>
                  <a:srgbClr val="CC3300"/>
                </a:solidFill>
              </a:rPr>
              <a:t>or communication, written or by radio or television</a:t>
            </a:r>
            <a:r>
              <a:rPr lang="en-US" sz="2600" dirty="0">
                <a:solidFill>
                  <a:srgbClr val="003399"/>
                </a:solidFill>
              </a:rPr>
              <a:t>,  which</a:t>
            </a:r>
            <a:r>
              <a:rPr lang="en-US" sz="2600" dirty="0">
                <a:solidFill>
                  <a:srgbClr val="5C1F00"/>
                </a:solidFill>
              </a:rPr>
              <a:t> </a:t>
            </a:r>
            <a:r>
              <a:rPr lang="en-US" sz="2600" dirty="0">
                <a:solidFill>
                  <a:srgbClr val="CC3300"/>
                </a:solidFill>
              </a:rPr>
              <a:t>offers </a:t>
            </a:r>
            <a:r>
              <a:rPr lang="en-US" sz="2600" dirty="0">
                <a:solidFill>
                  <a:srgbClr val="003399"/>
                </a:solidFill>
              </a:rPr>
              <a:t>any security</a:t>
            </a:r>
            <a:r>
              <a:rPr lang="en-US" sz="2600" dirty="0">
                <a:solidFill>
                  <a:srgbClr val="CC3300"/>
                </a:solidFill>
              </a:rPr>
              <a:t> for sale or confirms</a:t>
            </a:r>
            <a:r>
              <a:rPr lang="en-US" sz="2600" dirty="0">
                <a:solidFill>
                  <a:srgbClr val="003399"/>
                </a:solidFill>
              </a:rPr>
              <a:t> the sale of any security; except that ...</a:t>
            </a:r>
          </a:p>
          <a:p>
            <a:pPr marL="461963" lvl="1" indent="-4763" fontAlgn="base">
              <a:lnSpc>
                <a:spcPct val="90000"/>
              </a:lnSpc>
              <a:spcBef>
                <a:spcPct val="20000"/>
              </a:spcBef>
              <a:spcAft>
                <a:spcPct val="0"/>
              </a:spcAft>
            </a:pPr>
            <a:r>
              <a:rPr lang="en-US" sz="2600" dirty="0">
                <a:solidFill>
                  <a:srgbClr val="003399"/>
                </a:solidFill>
              </a:rPr>
              <a:t>(b) a ... communication   . shall</a:t>
            </a:r>
            <a:r>
              <a:rPr lang="en-US" sz="2600" dirty="0">
                <a:solidFill>
                  <a:srgbClr val="FFFFFF"/>
                </a:solidFill>
              </a:rPr>
              <a:t> </a:t>
            </a:r>
            <a:r>
              <a:rPr lang="en-US" sz="2600" dirty="0">
                <a:solidFill>
                  <a:srgbClr val="CC3300"/>
                </a:solidFill>
              </a:rPr>
              <a:t>not be deemed</a:t>
            </a:r>
            <a:r>
              <a:rPr lang="en-US" sz="2600" dirty="0">
                <a:solidFill>
                  <a:srgbClr val="FFFFFF"/>
                </a:solidFill>
              </a:rPr>
              <a:t> </a:t>
            </a:r>
            <a:r>
              <a:rPr lang="en-US" sz="2600" dirty="0">
                <a:solidFill>
                  <a:srgbClr val="003399"/>
                </a:solidFill>
              </a:rPr>
              <a:t>to be a prospectus if it</a:t>
            </a:r>
            <a:r>
              <a:rPr lang="en-US" sz="2600" dirty="0">
                <a:solidFill>
                  <a:srgbClr val="FFFFFF"/>
                </a:solidFill>
              </a:rPr>
              <a:t> </a:t>
            </a:r>
            <a:r>
              <a:rPr lang="en-US" sz="2600" dirty="0">
                <a:solidFill>
                  <a:srgbClr val="CC3300"/>
                </a:solidFill>
              </a:rPr>
              <a:t>states from whom a written prospectus meeting</a:t>
            </a:r>
            <a:r>
              <a:rPr lang="en-US" sz="2600" dirty="0">
                <a:solidFill>
                  <a:srgbClr val="FFFFFF"/>
                </a:solidFill>
              </a:rPr>
              <a:t> </a:t>
            </a:r>
            <a:r>
              <a:rPr lang="en-US" sz="2600" dirty="0">
                <a:solidFill>
                  <a:srgbClr val="003399"/>
                </a:solidFill>
              </a:rPr>
              <a:t>the requirements of</a:t>
            </a:r>
            <a:r>
              <a:rPr lang="en-US" sz="2600" dirty="0">
                <a:solidFill>
                  <a:srgbClr val="FFFFFF"/>
                </a:solidFill>
              </a:rPr>
              <a:t> </a:t>
            </a:r>
            <a:r>
              <a:rPr lang="en-US" sz="2600" dirty="0">
                <a:solidFill>
                  <a:srgbClr val="CC3300"/>
                </a:solidFill>
              </a:rPr>
              <a:t>section 10</a:t>
            </a:r>
            <a:r>
              <a:rPr lang="en-US" sz="2600" dirty="0">
                <a:solidFill>
                  <a:srgbClr val="FFFFFF"/>
                </a:solidFill>
              </a:rPr>
              <a:t> </a:t>
            </a:r>
            <a:r>
              <a:rPr lang="en-US" sz="2600" dirty="0">
                <a:solidFill>
                  <a:srgbClr val="003399"/>
                </a:solidFill>
              </a:rPr>
              <a:t>of this title may be obtained and, in addition, does</a:t>
            </a:r>
            <a:r>
              <a:rPr lang="en-US" sz="2600" dirty="0">
                <a:solidFill>
                  <a:srgbClr val="FFFFFF"/>
                </a:solidFill>
              </a:rPr>
              <a:t> </a:t>
            </a:r>
            <a:r>
              <a:rPr lang="en-US" sz="2600" dirty="0">
                <a:solidFill>
                  <a:srgbClr val="CC3300"/>
                </a:solidFill>
              </a:rPr>
              <a:t>no more</a:t>
            </a:r>
            <a:r>
              <a:rPr lang="en-US" sz="2600" dirty="0">
                <a:solidFill>
                  <a:srgbClr val="FFFFFF"/>
                </a:solidFill>
              </a:rPr>
              <a:t> </a:t>
            </a:r>
            <a:r>
              <a:rPr lang="en-US" sz="2600" dirty="0">
                <a:solidFill>
                  <a:srgbClr val="003399"/>
                </a:solidFill>
              </a:rPr>
              <a:t>than identify the</a:t>
            </a:r>
            <a:r>
              <a:rPr lang="en-US" sz="2600" dirty="0">
                <a:solidFill>
                  <a:srgbClr val="FFFFFF"/>
                </a:solidFill>
              </a:rPr>
              <a:t> </a:t>
            </a:r>
            <a:r>
              <a:rPr lang="en-US" sz="2600" dirty="0">
                <a:solidFill>
                  <a:srgbClr val="CC3300"/>
                </a:solidFill>
              </a:rPr>
              <a:t>security</a:t>
            </a:r>
            <a:r>
              <a:rPr lang="en-US" sz="2600" dirty="0">
                <a:solidFill>
                  <a:srgbClr val="003399"/>
                </a:solidFill>
              </a:rPr>
              <a:t>, state the</a:t>
            </a:r>
            <a:r>
              <a:rPr lang="en-US" sz="2600" dirty="0">
                <a:solidFill>
                  <a:srgbClr val="FFFFFF"/>
                </a:solidFill>
              </a:rPr>
              <a:t> </a:t>
            </a:r>
            <a:r>
              <a:rPr lang="en-US" sz="2600" dirty="0">
                <a:solidFill>
                  <a:srgbClr val="CC3300"/>
                </a:solidFill>
              </a:rPr>
              <a:t>price</a:t>
            </a:r>
            <a:r>
              <a:rPr lang="en-US" sz="2600" dirty="0">
                <a:solidFill>
                  <a:srgbClr val="FFFFFF"/>
                </a:solidFill>
              </a:rPr>
              <a:t> </a:t>
            </a:r>
            <a:r>
              <a:rPr lang="en-US" sz="2600" dirty="0">
                <a:solidFill>
                  <a:srgbClr val="003399"/>
                </a:solidFill>
              </a:rPr>
              <a:t>thereof, state</a:t>
            </a:r>
            <a:r>
              <a:rPr lang="en-US" sz="2600" dirty="0">
                <a:solidFill>
                  <a:srgbClr val="FFFFFF"/>
                </a:solidFill>
              </a:rPr>
              <a:t> </a:t>
            </a:r>
            <a:r>
              <a:rPr lang="en-US" sz="2600" dirty="0">
                <a:solidFill>
                  <a:srgbClr val="CC3300"/>
                </a:solidFill>
              </a:rPr>
              <a:t>by whom orders</a:t>
            </a:r>
            <a:r>
              <a:rPr lang="en-US" sz="2600" dirty="0">
                <a:solidFill>
                  <a:srgbClr val="FF3300"/>
                </a:solidFill>
              </a:rPr>
              <a:t> </a:t>
            </a:r>
            <a:r>
              <a:rPr lang="en-US" sz="2600" dirty="0">
                <a:solidFill>
                  <a:srgbClr val="003399"/>
                </a:solidFill>
              </a:rPr>
              <a:t>will be</a:t>
            </a:r>
            <a:r>
              <a:rPr lang="en-US" sz="2600" dirty="0">
                <a:solidFill>
                  <a:srgbClr val="FFFFFF"/>
                </a:solidFill>
              </a:rPr>
              <a:t> </a:t>
            </a:r>
            <a:r>
              <a:rPr lang="en-US" sz="2600" dirty="0">
                <a:solidFill>
                  <a:srgbClr val="CC3300"/>
                </a:solidFill>
              </a:rPr>
              <a:t>executed</a:t>
            </a:r>
            <a:r>
              <a:rPr lang="en-US" sz="2600" dirty="0">
                <a:solidFill>
                  <a:srgbClr val="003399"/>
                </a:solidFill>
              </a:rPr>
              <a:t>, and contain such</a:t>
            </a:r>
            <a:r>
              <a:rPr lang="en-US" sz="2600" dirty="0">
                <a:solidFill>
                  <a:srgbClr val="FFFFFF"/>
                </a:solidFill>
              </a:rPr>
              <a:t> </a:t>
            </a:r>
            <a:r>
              <a:rPr lang="en-US" sz="2600" dirty="0">
                <a:solidFill>
                  <a:srgbClr val="CC3300"/>
                </a:solidFill>
              </a:rPr>
              <a:t>other information</a:t>
            </a:r>
            <a:r>
              <a:rPr lang="en-US" sz="2600" dirty="0">
                <a:solidFill>
                  <a:srgbClr val="FFFFFF"/>
                </a:solidFill>
              </a:rPr>
              <a:t> </a:t>
            </a:r>
            <a:r>
              <a:rPr lang="en-US" sz="2600" dirty="0">
                <a:solidFill>
                  <a:srgbClr val="003399"/>
                </a:solidFill>
              </a:rPr>
              <a:t>as the</a:t>
            </a:r>
            <a:r>
              <a:rPr lang="en-US" sz="2600" dirty="0">
                <a:solidFill>
                  <a:srgbClr val="FFFFFF"/>
                </a:solidFill>
              </a:rPr>
              <a:t> </a:t>
            </a:r>
            <a:r>
              <a:rPr lang="en-US" sz="2600" dirty="0">
                <a:solidFill>
                  <a:srgbClr val="CC3300"/>
                </a:solidFill>
              </a:rPr>
              <a:t>Commission</a:t>
            </a:r>
            <a:r>
              <a:rPr lang="en-US" sz="2600" dirty="0">
                <a:solidFill>
                  <a:srgbClr val="003399"/>
                </a:solidFill>
              </a:rPr>
              <a:t>, by rules or regulations deemed</a:t>
            </a:r>
            <a:r>
              <a:rPr lang="en-US" sz="2600" dirty="0">
                <a:solidFill>
                  <a:srgbClr val="FFFFFF"/>
                </a:solidFill>
              </a:rPr>
              <a:t> </a:t>
            </a:r>
            <a:r>
              <a:rPr lang="en-US" sz="2600" dirty="0">
                <a:solidFill>
                  <a:srgbClr val="CC3300"/>
                </a:solidFill>
              </a:rPr>
              <a:t>necessary or appropriate</a:t>
            </a:r>
            <a:r>
              <a:rPr lang="en-US" sz="2600" dirty="0">
                <a:solidFill>
                  <a:srgbClr val="FF3300"/>
                </a:solidFill>
              </a:rPr>
              <a:t> </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Prospectus: -- Section 2(a)(10) Definitions</a:t>
            </a:r>
          </a:p>
        </p:txBody>
      </p:sp>
      <p:sp>
        <p:nvSpPr>
          <p:cNvPr id="2" name="Left Brace 1"/>
          <p:cNvSpPr/>
          <p:nvPr/>
        </p:nvSpPr>
        <p:spPr>
          <a:xfrm>
            <a:off x="1323763" y="3887894"/>
            <a:ext cx="1022773" cy="2749973"/>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77685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15300"/>
                                        </p:tgtEl>
                                        <p:attrNameLst>
                                          <p:attrName>style.visibility</p:attrName>
                                        </p:attrNameLst>
                                      </p:cBhvr>
                                      <p:to>
                                        <p:strVal val="visible"/>
                                      </p:to>
                                    </p:set>
                                    <p:animEffect transition="in" filter="strips(downRight)">
                                      <p:cBhvr>
                                        <p:cTn id="7" dur="500"/>
                                        <p:tgtEl>
                                          <p:spTgt spid="261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530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REMEMBER section 4(a)(1)</a:t>
            </a:r>
          </a:p>
        </p:txBody>
      </p:sp>
      <p:sp>
        <p:nvSpPr>
          <p:cNvPr id="3" name="Content Placeholder 2"/>
          <p:cNvSpPr>
            <a:spLocks noGrp="1"/>
          </p:cNvSpPr>
          <p:nvPr>
            <p:ph idx="1"/>
          </p:nvPr>
        </p:nvSpPr>
        <p:spPr/>
        <p:txBody>
          <a:bodyPr/>
          <a:lstStyle/>
          <a:p>
            <a:r>
              <a:rPr lang="en-US" dirty="0"/>
              <a:t>Exempted Transactions:</a:t>
            </a:r>
          </a:p>
          <a:p>
            <a:endParaRPr lang="en-US" dirty="0"/>
          </a:p>
          <a:p>
            <a:r>
              <a:rPr lang="en-US" dirty="0"/>
              <a:t>The provisions of section 5 shall not apply to “transactions by any person other than an ISSUER, UNDERWRITER OR DEALER</a:t>
            </a:r>
          </a:p>
          <a:p>
            <a:endParaRPr lang="en-US" dirty="0"/>
          </a:p>
          <a:p>
            <a:r>
              <a:rPr lang="en-US" dirty="0"/>
              <a:t>Exempt:  journalists, ordinary investors, etc.</a:t>
            </a:r>
          </a:p>
        </p:txBody>
      </p:sp>
      <p:sp>
        <p:nvSpPr>
          <p:cNvPr id="4" name="Rectangle 3"/>
          <p:cNvSpPr/>
          <p:nvPr/>
        </p:nvSpPr>
        <p:spPr>
          <a:xfrm>
            <a:off x="4187283" y="3445727"/>
            <a:ext cx="914400" cy="33453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4079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4" name="Content Placeholder 3"/>
          <p:cNvGraphicFramePr>
            <a:graphicFrameLocks noGrp="1"/>
          </p:cNvGraphicFramePr>
          <p:nvPr>
            <p:ph idx="1"/>
          </p:nvPr>
        </p:nvGraphicFramePr>
        <p:xfrm>
          <a:off x="990600" y="442950"/>
          <a:ext cx="10210800" cy="6034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163782" y="4588625"/>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5" name="TextBox 4"/>
          <p:cNvSpPr txBox="1"/>
          <p:nvPr/>
        </p:nvSpPr>
        <p:spPr>
          <a:xfrm>
            <a:off x="3618807" y="4588625"/>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6" name="Multiply 5"/>
          <p:cNvSpPr/>
          <p:nvPr/>
        </p:nvSpPr>
        <p:spPr>
          <a:xfrm>
            <a:off x="1030778" y="4426835"/>
            <a:ext cx="2310938" cy="1246909"/>
          </a:xfrm>
          <a:prstGeom prst="mathMultiply">
            <a:avLst/>
          </a:prstGeom>
          <a:solidFill>
            <a:srgbClr val="0066CC">
              <a:alpha val="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3618807" y="4548140"/>
            <a:ext cx="941416" cy="502149"/>
          </a:xfrm>
          <a:prstGeom prst="mathMultiply">
            <a:avLst/>
          </a:prstGeom>
          <a:solidFill>
            <a:srgbClr val="0066CC">
              <a:alpha val="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6000" y="4585854"/>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
        <p:nvSpPr>
          <p:cNvPr id="10" name="TextBox 9"/>
          <p:cNvSpPr txBox="1"/>
          <p:nvPr/>
        </p:nvSpPr>
        <p:spPr>
          <a:xfrm>
            <a:off x="8648700" y="4585854"/>
            <a:ext cx="2044931" cy="923330"/>
          </a:xfrm>
          <a:prstGeom prst="rect">
            <a:avLst/>
          </a:prstGeom>
          <a:noFill/>
          <a:ln w="19050">
            <a:solidFill>
              <a:schemeClr val="tx2">
                <a:lumMod val="50000"/>
              </a:schemeClr>
            </a:solidFill>
          </a:ln>
        </p:spPr>
        <p:txBody>
          <a:bodyPr wrap="square" rtlCol="0">
            <a:spAutoFit/>
          </a:bodyPr>
          <a:lstStyle/>
          <a:p>
            <a:r>
              <a:rPr lang="en-US" dirty="0"/>
              <a:t>“Sales”</a:t>
            </a:r>
          </a:p>
          <a:p>
            <a:r>
              <a:rPr lang="en-US" dirty="0"/>
              <a:t>“Offers to Sell”</a:t>
            </a:r>
          </a:p>
          <a:p>
            <a:r>
              <a:rPr lang="en-US" dirty="0"/>
              <a:t>“Offers to Buy”</a:t>
            </a:r>
          </a:p>
        </p:txBody>
      </p:sp>
    </p:spTree>
    <p:extLst>
      <p:ext uri="{BB962C8B-B14F-4D97-AF65-F5344CB8AC3E}">
        <p14:creationId xmlns:p14="http://schemas.microsoft.com/office/powerpoint/2010/main" val="2577474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31136" y="110682"/>
            <a:ext cx="7729728" cy="1188720"/>
          </a:xfrm>
        </p:spPr>
        <p:txBody>
          <a:bodyPr/>
          <a:lstStyle/>
          <a:p>
            <a:pPr eaLnBrk="1" hangingPunct="1"/>
            <a:r>
              <a:rPr lang="en-US" sz="3600" dirty="0"/>
              <a:t>Gun Jumping Rules</a:t>
            </a:r>
          </a:p>
        </p:txBody>
      </p:sp>
      <p:sp>
        <p:nvSpPr>
          <p:cNvPr id="2512900" name="Text Box 4"/>
          <p:cNvSpPr txBox="1">
            <a:spLocks noChangeArrowheads="1"/>
          </p:cNvSpPr>
          <p:nvPr/>
        </p:nvSpPr>
        <p:spPr bwMode="auto">
          <a:xfrm>
            <a:off x="2287587" y="2072583"/>
            <a:ext cx="7616825" cy="4664075"/>
          </a:xfrm>
          <a:prstGeom prst="rect">
            <a:avLst/>
          </a:prstGeom>
          <a:noFill/>
          <a:ln w="9525" algn="ctr">
            <a:noFill/>
            <a:miter lim="800000"/>
            <a:headEnd/>
            <a:tailEnd/>
          </a:ln>
        </p:spPr>
        <p:txBody>
          <a:bodyPr wrap="none">
            <a:spAutoFit/>
          </a:bodyPr>
          <a:lstStyle/>
          <a:p>
            <a:pPr fontAlgn="base">
              <a:spcBef>
                <a:spcPct val="0"/>
              </a:spcBef>
              <a:spcAft>
                <a:spcPct val="0"/>
              </a:spcAft>
            </a:pPr>
            <a:r>
              <a:rPr lang="en-US" sz="3200" dirty="0">
                <a:solidFill>
                  <a:srgbClr val="5C1F00"/>
                </a:solidFill>
              </a:rPr>
              <a:t>– Non-Reporting Issuer</a:t>
            </a:r>
          </a:p>
          <a:p>
            <a:pPr lvl="1" fontAlgn="base">
              <a:spcBef>
                <a:spcPct val="0"/>
              </a:spcBef>
              <a:spcAft>
                <a:spcPct val="0"/>
              </a:spcAft>
            </a:pPr>
            <a:r>
              <a:rPr lang="en-US" sz="2800" dirty="0">
                <a:solidFill>
                  <a:srgbClr val="5C1F00"/>
                </a:solidFill>
              </a:rPr>
              <a:t>–</a:t>
            </a:r>
            <a:r>
              <a:rPr lang="en-US" sz="3200" dirty="0">
                <a:solidFill>
                  <a:srgbClr val="5C1F00"/>
                </a:solidFill>
              </a:rPr>
              <a:t> 	</a:t>
            </a:r>
            <a:r>
              <a:rPr lang="en-US" sz="2800" dirty="0">
                <a:solidFill>
                  <a:srgbClr val="5C1F00"/>
                </a:solidFill>
              </a:rPr>
              <a:t>No periodic reports</a:t>
            </a:r>
            <a:r>
              <a:rPr lang="en-US" sz="3200" dirty="0">
                <a:solidFill>
                  <a:srgbClr val="5C1F00"/>
                </a:solidFill>
              </a:rPr>
              <a:t> </a:t>
            </a:r>
          </a:p>
          <a:p>
            <a:pPr fontAlgn="base">
              <a:spcBef>
                <a:spcPct val="0"/>
              </a:spcBef>
              <a:spcAft>
                <a:spcPct val="0"/>
              </a:spcAft>
            </a:pPr>
            <a:r>
              <a:rPr lang="en-US" sz="3200" dirty="0">
                <a:solidFill>
                  <a:srgbClr val="5C1F00"/>
                </a:solidFill>
              </a:rPr>
              <a:t>– Unseasoned Issuer </a:t>
            </a:r>
          </a:p>
          <a:p>
            <a:pPr lvl="1" fontAlgn="base">
              <a:spcBef>
                <a:spcPct val="0"/>
              </a:spcBef>
              <a:spcAft>
                <a:spcPct val="0"/>
              </a:spcAft>
            </a:pPr>
            <a:r>
              <a:rPr lang="en-US" sz="2800" dirty="0">
                <a:solidFill>
                  <a:srgbClr val="5C1F00"/>
                </a:solidFill>
              </a:rPr>
              <a:t>– 	Reporting, but not eligible for S-3</a:t>
            </a:r>
          </a:p>
          <a:p>
            <a:pPr fontAlgn="base">
              <a:spcBef>
                <a:spcPct val="0"/>
              </a:spcBef>
              <a:spcAft>
                <a:spcPct val="0"/>
              </a:spcAft>
            </a:pPr>
            <a:r>
              <a:rPr lang="en-US" sz="3200" dirty="0">
                <a:solidFill>
                  <a:srgbClr val="5C1F00"/>
                </a:solidFill>
              </a:rPr>
              <a:t>– Seasoned Issuer </a:t>
            </a:r>
          </a:p>
          <a:p>
            <a:pPr lvl="1" fontAlgn="base">
              <a:spcBef>
                <a:spcPct val="0"/>
              </a:spcBef>
              <a:spcAft>
                <a:spcPct val="0"/>
              </a:spcAft>
            </a:pPr>
            <a:r>
              <a:rPr lang="en-US" sz="2800" dirty="0">
                <a:solidFill>
                  <a:srgbClr val="5C1F00"/>
                </a:solidFill>
              </a:rPr>
              <a:t>– 	S-3 eligible for primary offerings</a:t>
            </a:r>
          </a:p>
          <a:p>
            <a:pPr fontAlgn="base">
              <a:spcBef>
                <a:spcPct val="0"/>
              </a:spcBef>
              <a:spcAft>
                <a:spcPct val="0"/>
              </a:spcAft>
            </a:pPr>
            <a:r>
              <a:rPr lang="en-US" sz="3200" dirty="0">
                <a:solidFill>
                  <a:srgbClr val="5C1F00"/>
                </a:solidFill>
              </a:rPr>
              <a:t>– Well-Known Seasoned Issuers (WKSI)</a:t>
            </a:r>
          </a:p>
          <a:p>
            <a:pPr lvl="1" fontAlgn="base">
              <a:spcBef>
                <a:spcPct val="0"/>
              </a:spcBef>
              <a:spcAft>
                <a:spcPct val="0"/>
              </a:spcAft>
            </a:pPr>
            <a:r>
              <a:rPr lang="en-US" sz="2800" dirty="0">
                <a:solidFill>
                  <a:srgbClr val="5C1F00"/>
                </a:solidFill>
              </a:rPr>
              <a:t>– 	S-3 eligible for primary offerings, </a:t>
            </a:r>
            <a:r>
              <a:rPr lang="en-US" sz="2800" i="1" dirty="0">
                <a:solidFill>
                  <a:srgbClr val="5C1F00"/>
                </a:solidFill>
              </a:rPr>
              <a:t>and</a:t>
            </a:r>
          </a:p>
          <a:p>
            <a:pPr lvl="1" fontAlgn="base">
              <a:spcBef>
                <a:spcPct val="0"/>
              </a:spcBef>
              <a:spcAft>
                <a:spcPct val="0"/>
              </a:spcAft>
            </a:pPr>
            <a:r>
              <a:rPr lang="en-US" sz="2800" dirty="0">
                <a:solidFill>
                  <a:srgbClr val="5C1F00"/>
                </a:solidFill>
              </a:rPr>
              <a:t>– 	$700 million in equity or $1 billion in debt </a:t>
            </a:r>
          </a:p>
          <a:p>
            <a:pPr lvl="2" fontAlgn="base">
              <a:spcBef>
                <a:spcPct val="0"/>
              </a:spcBef>
              <a:spcAft>
                <a:spcPct val="0"/>
              </a:spcAft>
            </a:pPr>
            <a:r>
              <a:rPr lang="en-US" sz="2800" dirty="0">
                <a:solidFill>
                  <a:srgbClr val="5C1F00"/>
                </a:solidFill>
              </a:rPr>
              <a:t>offerings over last three years</a:t>
            </a:r>
          </a:p>
        </p:txBody>
      </p:sp>
      <p:sp>
        <p:nvSpPr>
          <p:cNvPr id="6" name="Rectangle 3"/>
          <p:cNvSpPr txBox="1">
            <a:spLocks noChangeArrowheads="1"/>
          </p:cNvSpPr>
          <p:nvPr/>
        </p:nvSpPr>
        <p:spPr>
          <a:xfrm>
            <a:off x="2231136" y="1499200"/>
            <a:ext cx="7729728" cy="412727"/>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2400" dirty="0">
                <a:solidFill>
                  <a:schemeClr val="accent6">
                    <a:lumMod val="75000"/>
                  </a:schemeClr>
                </a:solidFill>
              </a:rPr>
              <a:t>Issuer Categories</a:t>
            </a:r>
          </a:p>
        </p:txBody>
      </p:sp>
      <p:sp>
        <p:nvSpPr>
          <p:cNvPr id="2" name="TextBox 1">
            <a:extLst>
              <a:ext uri="{FF2B5EF4-FFF2-40B4-BE49-F238E27FC236}">
                <a16:creationId xmlns:a16="http://schemas.microsoft.com/office/drawing/2014/main" id="{D3DC66EF-8900-418F-B29D-72F0E7ED2493}"/>
              </a:ext>
            </a:extLst>
          </p:cNvPr>
          <p:cNvSpPr txBox="1"/>
          <p:nvPr/>
        </p:nvSpPr>
        <p:spPr>
          <a:xfrm>
            <a:off x="6791217" y="2160663"/>
            <a:ext cx="4068567" cy="461665"/>
          </a:xfrm>
          <a:prstGeom prst="rect">
            <a:avLst/>
          </a:prstGeom>
          <a:noFill/>
          <a:ln>
            <a:solidFill>
              <a:srgbClr val="C00000"/>
            </a:solidFill>
          </a:ln>
        </p:spPr>
        <p:txBody>
          <a:bodyPr wrap="square" rtlCol="0">
            <a:spAutoFit/>
          </a:bodyPr>
          <a:lstStyle/>
          <a:p>
            <a:r>
              <a:rPr lang="en-US" sz="2400" dirty="0"/>
              <a:t>Emerging Growth Company</a:t>
            </a:r>
          </a:p>
        </p:txBody>
      </p:sp>
      <p:sp>
        <p:nvSpPr>
          <p:cNvPr id="7" name="Explosion 1 3">
            <a:extLst>
              <a:ext uri="{FF2B5EF4-FFF2-40B4-BE49-F238E27FC236}">
                <a16:creationId xmlns:a16="http://schemas.microsoft.com/office/drawing/2014/main" id="{F1F25B4D-A32C-4C14-B745-CDD571D5878B}"/>
              </a:ext>
            </a:extLst>
          </p:cNvPr>
          <p:cNvSpPr/>
          <p:nvPr/>
        </p:nvSpPr>
        <p:spPr>
          <a:xfrm>
            <a:off x="9540115" y="1001347"/>
            <a:ext cx="2192973" cy="1620981"/>
          </a:xfrm>
          <a:prstGeom prst="irregularSeal1">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NEW! FOR 2012!</a:t>
            </a:r>
          </a:p>
        </p:txBody>
      </p:sp>
    </p:spTree>
    <p:extLst>
      <p:ext uri="{BB962C8B-B14F-4D97-AF65-F5344CB8AC3E}">
        <p14:creationId xmlns:p14="http://schemas.microsoft.com/office/powerpoint/2010/main" val="2578787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512900">
                                            <p:txEl>
                                              <p:pRg st="0" end="0"/>
                                            </p:txEl>
                                          </p:spTgt>
                                        </p:tgtEl>
                                        <p:attrNameLst>
                                          <p:attrName>style.visibility</p:attrName>
                                        </p:attrNameLst>
                                      </p:cBhvr>
                                      <p:to>
                                        <p:strVal val="visible"/>
                                      </p:to>
                                    </p:set>
                                    <p:anim calcmode="lin" valueType="num">
                                      <p:cBhvr additive="base">
                                        <p:cTn id="7" dur="500" fill="hold"/>
                                        <p:tgtEl>
                                          <p:spTgt spid="25129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1290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2512900">
                                            <p:txEl>
                                              <p:pRg st="1" end="1"/>
                                            </p:txEl>
                                          </p:spTgt>
                                        </p:tgtEl>
                                        <p:attrNameLst>
                                          <p:attrName>style.visibility</p:attrName>
                                        </p:attrNameLst>
                                      </p:cBhvr>
                                      <p:to>
                                        <p:strVal val="visible"/>
                                      </p:to>
                                    </p:set>
                                    <p:anim calcmode="lin" valueType="num">
                                      <p:cBhvr additive="base">
                                        <p:cTn id="11" dur="500" fill="hold"/>
                                        <p:tgtEl>
                                          <p:spTgt spid="2512900">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1290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accel="50000" decel="50000" fill="hold" grpId="0" nodeType="clickEffect">
                                  <p:stCondLst>
                                    <p:cond delay="0"/>
                                  </p:stCondLst>
                                  <p:childTnLst>
                                    <p:set>
                                      <p:cBhvr>
                                        <p:cTn id="16" dur="1" fill="hold">
                                          <p:stCondLst>
                                            <p:cond delay="0"/>
                                          </p:stCondLst>
                                        </p:cTn>
                                        <p:tgtEl>
                                          <p:spTgt spid="2512900">
                                            <p:txEl>
                                              <p:pRg st="2" end="2"/>
                                            </p:txEl>
                                          </p:spTgt>
                                        </p:tgtEl>
                                        <p:attrNameLst>
                                          <p:attrName>style.visibility</p:attrName>
                                        </p:attrNameLst>
                                      </p:cBhvr>
                                      <p:to>
                                        <p:strVal val="visible"/>
                                      </p:to>
                                    </p:set>
                                    <p:anim calcmode="lin" valueType="num">
                                      <p:cBhvr additive="base">
                                        <p:cTn id="17" dur="500" fill="hold"/>
                                        <p:tgtEl>
                                          <p:spTgt spid="251290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1290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accel="50000" decel="50000" fill="hold" grpId="0" nodeType="withEffect">
                                  <p:stCondLst>
                                    <p:cond delay="0"/>
                                  </p:stCondLst>
                                  <p:childTnLst>
                                    <p:set>
                                      <p:cBhvr>
                                        <p:cTn id="20" dur="1" fill="hold">
                                          <p:stCondLst>
                                            <p:cond delay="0"/>
                                          </p:stCondLst>
                                        </p:cTn>
                                        <p:tgtEl>
                                          <p:spTgt spid="2512900">
                                            <p:txEl>
                                              <p:pRg st="3" end="3"/>
                                            </p:txEl>
                                          </p:spTgt>
                                        </p:tgtEl>
                                        <p:attrNameLst>
                                          <p:attrName>style.visibility</p:attrName>
                                        </p:attrNameLst>
                                      </p:cBhvr>
                                      <p:to>
                                        <p:strVal val="visible"/>
                                      </p:to>
                                    </p:set>
                                    <p:anim calcmode="lin" valueType="num">
                                      <p:cBhvr additive="base">
                                        <p:cTn id="21" dur="500" fill="hold"/>
                                        <p:tgtEl>
                                          <p:spTgt spid="251290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1290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accel="50000" decel="50000" fill="hold" grpId="0" nodeType="clickEffect">
                                  <p:stCondLst>
                                    <p:cond delay="0"/>
                                  </p:stCondLst>
                                  <p:childTnLst>
                                    <p:set>
                                      <p:cBhvr>
                                        <p:cTn id="26" dur="1" fill="hold">
                                          <p:stCondLst>
                                            <p:cond delay="0"/>
                                          </p:stCondLst>
                                        </p:cTn>
                                        <p:tgtEl>
                                          <p:spTgt spid="2512900">
                                            <p:txEl>
                                              <p:pRg st="4" end="4"/>
                                            </p:txEl>
                                          </p:spTgt>
                                        </p:tgtEl>
                                        <p:attrNameLst>
                                          <p:attrName>style.visibility</p:attrName>
                                        </p:attrNameLst>
                                      </p:cBhvr>
                                      <p:to>
                                        <p:strVal val="visible"/>
                                      </p:to>
                                    </p:set>
                                    <p:anim calcmode="lin" valueType="num">
                                      <p:cBhvr additive="base">
                                        <p:cTn id="27" dur="500" fill="hold"/>
                                        <p:tgtEl>
                                          <p:spTgt spid="2512900">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12900">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accel="50000" decel="50000" fill="hold" grpId="0" nodeType="withEffect">
                                  <p:stCondLst>
                                    <p:cond delay="0"/>
                                  </p:stCondLst>
                                  <p:childTnLst>
                                    <p:set>
                                      <p:cBhvr>
                                        <p:cTn id="30" dur="1" fill="hold">
                                          <p:stCondLst>
                                            <p:cond delay="0"/>
                                          </p:stCondLst>
                                        </p:cTn>
                                        <p:tgtEl>
                                          <p:spTgt spid="2512900">
                                            <p:txEl>
                                              <p:pRg st="5" end="5"/>
                                            </p:txEl>
                                          </p:spTgt>
                                        </p:tgtEl>
                                        <p:attrNameLst>
                                          <p:attrName>style.visibility</p:attrName>
                                        </p:attrNameLst>
                                      </p:cBhvr>
                                      <p:to>
                                        <p:strVal val="visible"/>
                                      </p:to>
                                    </p:set>
                                    <p:anim calcmode="lin" valueType="num">
                                      <p:cBhvr additive="base">
                                        <p:cTn id="31" dur="500" fill="hold"/>
                                        <p:tgtEl>
                                          <p:spTgt spid="2512900">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1290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accel="50000" decel="50000" fill="hold" grpId="0" nodeType="clickEffect">
                                  <p:stCondLst>
                                    <p:cond delay="0"/>
                                  </p:stCondLst>
                                  <p:childTnLst>
                                    <p:set>
                                      <p:cBhvr>
                                        <p:cTn id="36" dur="1" fill="hold">
                                          <p:stCondLst>
                                            <p:cond delay="0"/>
                                          </p:stCondLst>
                                        </p:cTn>
                                        <p:tgtEl>
                                          <p:spTgt spid="2512900">
                                            <p:txEl>
                                              <p:pRg st="6" end="6"/>
                                            </p:txEl>
                                          </p:spTgt>
                                        </p:tgtEl>
                                        <p:attrNameLst>
                                          <p:attrName>style.visibility</p:attrName>
                                        </p:attrNameLst>
                                      </p:cBhvr>
                                      <p:to>
                                        <p:strVal val="visible"/>
                                      </p:to>
                                    </p:set>
                                    <p:anim calcmode="lin" valueType="num">
                                      <p:cBhvr additive="base">
                                        <p:cTn id="37" dur="500" fill="hold"/>
                                        <p:tgtEl>
                                          <p:spTgt spid="2512900">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12900">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accel="50000" decel="50000" fill="hold" grpId="0" nodeType="withEffect">
                                  <p:stCondLst>
                                    <p:cond delay="0"/>
                                  </p:stCondLst>
                                  <p:childTnLst>
                                    <p:set>
                                      <p:cBhvr>
                                        <p:cTn id="40" dur="1" fill="hold">
                                          <p:stCondLst>
                                            <p:cond delay="0"/>
                                          </p:stCondLst>
                                        </p:cTn>
                                        <p:tgtEl>
                                          <p:spTgt spid="2512900">
                                            <p:txEl>
                                              <p:pRg st="7" end="7"/>
                                            </p:txEl>
                                          </p:spTgt>
                                        </p:tgtEl>
                                        <p:attrNameLst>
                                          <p:attrName>style.visibility</p:attrName>
                                        </p:attrNameLst>
                                      </p:cBhvr>
                                      <p:to>
                                        <p:strVal val="visible"/>
                                      </p:to>
                                    </p:set>
                                    <p:anim calcmode="lin" valueType="num">
                                      <p:cBhvr additive="base">
                                        <p:cTn id="41" dur="500" fill="hold"/>
                                        <p:tgtEl>
                                          <p:spTgt spid="2512900">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512900">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accel="50000" decel="50000" fill="hold" grpId="0" nodeType="withEffect">
                                  <p:stCondLst>
                                    <p:cond delay="0"/>
                                  </p:stCondLst>
                                  <p:childTnLst>
                                    <p:set>
                                      <p:cBhvr>
                                        <p:cTn id="44" dur="1" fill="hold">
                                          <p:stCondLst>
                                            <p:cond delay="0"/>
                                          </p:stCondLst>
                                        </p:cTn>
                                        <p:tgtEl>
                                          <p:spTgt spid="2512900">
                                            <p:txEl>
                                              <p:pRg st="8" end="8"/>
                                            </p:txEl>
                                          </p:spTgt>
                                        </p:tgtEl>
                                        <p:attrNameLst>
                                          <p:attrName>style.visibility</p:attrName>
                                        </p:attrNameLst>
                                      </p:cBhvr>
                                      <p:to>
                                        <p:strVal val="visible"/>
                                      </p:to>
                                    </p:set>
                                    <p:anim calcmode="lin" valueType="num">
                                      <p:cBhvr additive="base">
                                        <p:cTn id="45" dur="500" fill="hold"/>
                                        <p:tgtEl>
                                          <p:spTgt spid="2512900">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512900">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accel="50000" decel="50000" fill="hold" grpId="0" nodeType="withEffect">
                                  <p:stCondLst>
                                    <p:cond delay="0"/>
                                  </p:stCondLst>
                                  <p:childTnLst>
                                    <p:set>
                                      <p:cBhvr>
                                        <p:cTn id="48" dur="1" fill="hold">
                                          <p:stCondLst>
                                            <p:cond delay="0"/>
                                          </p:stCondLst>
                                        </p:cTn>
                                        <p:tgtEl>
                                          <p:spTgt spid="2512900">
                                            <p:txEl>
                                              <p:pRg st="9" end="9"/>
                                            </p:txEl>
                                          </p:spTgt>
                                        </p:tgtEl>
                                        <p:attrNameLst>
                                          <p:attrName>style.visibility</p:attrName>
                                        </p:attrNameLst>
                                      </p:cBhvr>
                                      <p:to>
                                        <p:strVal val="visible"/>
                                      </p:to>
                                    </p:set>
                                    <p:anim calcmode="lin" valueType="num">
                                      <p:cBhvr additive="base">
                                        <p:cTn id="49" dur="500" fill="hold"/>
                                        <p:tgtEl>
                                          <p:spTgt spid="2512900">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12900">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2900"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767595" y="174983"/>
            <a:ext cx="8817606" cy="1188720"/>
          </a:xfrm>
        </p:spPr>
        <p:txBody>
          <a:bodyPr/>
          <a:lstStyle/>
          <a:p>
            <a:pPr eaLnBrk="1" hangingPunct="1"/>
            <a:r>
              <a:rPr lang="en-US" sz="2400" dirty="0"/>
              <a:t>Well-known seasoned issuers (WKSI)</a:t>
            </a:r>
          </a:p>
        </p:txBody>
      </p:sp>
      <p:sp>
        <p:nvSpPr>
          <p:cNvPr id="13314" name="Text Box 4"/>
          <p:cNvSpPr txBox="1">
            <a:spLocks noChangeArrowheads="1"/>
          </p:cNvSpPr>
          <p:nvPr/>
        </p:nvSpPr>
        <p:spPr bwMode="auto">
          <a:xfrm>
            <a:off x="91440" y="1363703"/>
            <a:ext cx="1210056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bg2"/>
                </a:solidFill>
                <a:latin typeface="Arial" charset="0"/>
                <a:ea typeface="ＭＳ Ｐゴシック" charset="0"/>
                <a:cs typeface="ＭＳ Ｐゴシック" charset="0"/>
              </a:defRPr>
            </a:lvl1pPr>
            <a:lvl2pPr eaLnBrk="0" hangingPunct="0">
              <a:defRPr sz="2800">
                <a:solidFill>
                  <a:schemeClr val="bg2"/>
                </a:solidFill>
                <a:latin typeface="Arial" charset="0"/>
                <a:ea typeface="ＭＳ Ｐゴシック" charset="0"/>
              </a:defRPr>
            </a:lvl2pPr>
            <a:lvl3pPr marL="1143000" indent="-228600" eaLnBrk="0" hangingPunct="0">
              <a:defRPr sz="2800">
                <a:solidFill>
                  <a:schemeClr val="bg2"/>
                </a:solidFill>
                <a:latin typeface="Arial" charset="0"/>
                <a:ea typeface="ＭＳ Ｐゴシック" charset="0"/>
              </a:defRPr>
            </a:lvl3pPr>
            <a:lvl4pPr marL="1600200" indent="-228600" eaLnBrk="0" hangingPunct="0">
              <a:defRPr sz="2800">
                <a:solidFill>
                  <a:schemeClr val="bg2"/>
                </a:solidFill>
                <a:latin typeface="Arial" charset="0"/>
                <a:ea typeface="ＭＳ Ｐゴシック" charset="0"/>
              </a:defRPr>
            </a:lvl4pPr>
            <a:lvl5pPr marL="2057400" indent="-228600" eaLnBrk="0" hangingPunct="0">
              <a:defRPr sz="2800">
                <a:solidFill>
                  <a:schemeClr val="bg2"/>
                </a:solidFill>
                <a:latin typeface="Arial" charset="0"/>
                <a:ea typeface="ＭＳ Ｐゴシック" charset="0"/>
              </a:defRPr>
            </a:lvl5pPr>
            <a:lvl6pPr marL="2514600" indent="-228600" algn="ctr" eaLnBrk="0" fontAlgn="base" hangingPunct="0">
              <a:spcBef>
                <a:spcPct val="0"/>
              </a:spcBef>
              <a:spcAft>
                <a:spcPct val="0"/>
              </a:spcAft>
              <a:defRPr sz="2800">
                <a:solidFill>
                  <a:schemeClr val="bg2"/>
                </a:solidFill>
                <a:latin typeface="Arial" charset="0"/>
                <a:ea typeface="ＭＳ Ｐゴシック" charset="0"/>
              </a:defRPr>
            </a:lvl6pPr>
            <a:lvl7pPr marL="2971800" indent="-228600" algn="ctr" eaLnBrk="0" fontAlgn="base" hangingPunct="0">
              <a:spcBef>
                <a:spcPct val="0"/>
              </a:spcBef>
              <a:spcAft>
                <a:spcPct val="0"/>
              </a:spcAft>
              <a:defRPr sz="2800">
                <a:solidFill>
                  <a:schemeClr val="bg2"/>
                </a:solidFill>
                <a:latin typeface="Arial" charset="0"/>
                <a:ea typeface="ＭＳ Ｐゴシック" charset="0"/>
              </a:defRPr>
            </a:lvl7pPr>
            <a:lvl8pPr marL="3429000" indent="-228600" algn="ctr" eaLnBrk="0" fontAlgn="base" hangingPunct="0">
              <a:spcBef>
                <a:spcPct val="0"/>
              </a:spcBef>
              <a:spcAft>
                <a:spcPct val="0"/>
              </a:spcAft>
              <a:defRPr sz="2800">
                <a:solidFill>
                  <a:schemeClr val="bg2"/>
                </a:solidFill>
                <a:latin typeface="Arial" charset="0"/>
                <a:ea typeface="ＭＳ Ｐゴシック" charset="0"/>
              </a:defRPr>
            </a:lvl8pPr>
            <a:lvl9pPr marL="3886200" indent="-228600" algn="ctr" eaLnBrk="0" fontAlgn="base" hangingPunct="0">
              <a:spcBef>
                <a:spcPct val="0"/>
              </a:spcBef>
              <a:spcAft>
                <a:spcPct val="0"/>
              </a:spcAft>
              <a:defRPr sz="2800">
                <a:solidFill>
                  <a:schemeClr val="bg2"/>
                </a:solidFill>
                <a:latin typeface="Arial" charset="0"/>
                <a:ea typeface="ＭＳ Ｐゴシック" charset="0"/>
              </a:defRPr>
            </a:lvl9pPr>
          </a:lstStyle>
          <a:p>
            <a:pPr lvl="1" eaLnBrk="1" fontAlgn="base" hangingPunct="1">
              <a:spcBef>
                <a:spcPct val="0"/>
              </a:spcBef>
              <a:spcAft>
                <a:spcPct val="0"/>
              </a:spcAft>
            </a:pPr>
            <a:r>
              <a:rPr lang="en-US" sz="2400" dirty="0">
                <a:solidFill>
                  <a:srgbClr val="5C1F00"/>
                </a:solidFill>
              </a:rPr>
              <a:t>S-3 eligible for primary offerings </a:t>
            </a:r>
          </a:p>
          <a:p>
            <a:pPr lvl="1" eaLnBrk="1" fontAlgn="base" hangingPunct="1">
              <a:spcBef>
                <a:spcPct val="0"/>
              </a:spcBef>
              <a:spcAft>
                <a:spcPct val="0"/>
              </a:spcAft>
            </a:pPr>
            <a:endParaRPr lang="en-US" sz="2400" u="sng" dirty="0">
              <a:solidFill>
                <a:srgbClr val="5C1F00"/>
              </a:solidFill>
            </a:endParaRPr>
          </a:p>
          <a:p>
            <a:pPr lvl="1" eaLnBrk="1" fontAlgn="base" hangingPunct="1">
              <a:spcBef>
                <a:spcPct val="0"/>
              </a:spcBef>
              <a:spcAft>
                <a:spcPct val="0"/>
              </a:spcAft>
            </a:pPr>
            <a:r>
              <a:rPr lang="en-US" sz="2400" u="sng" dirty="0">
                <a:solidFill>
                  <a:srgbClr val="5C1F00"/>
                </a:solidFill>
              </a:rPr>
              <a:t>PLUS</a:t>
            </a:r>
          </a:p>
          <a:p>
            <a:pPr lvl="1" eaLnBrk="1" fontAlgn="base" hangingPunct="1">
              <a:spcBef>
                <a:spcPct val="0"/>
              </a:spcBef>
              <a:spcAft>
                <a:spcPct val="0"/>
              </a:spcAft>
            </a:pPr>
            <a:endParaRPr lang="en-US" sz="2400" dirty="0">
              <a:solidFill>
                <a:srgbClr val="5C1F00"/>
              </a:solidFill>
            </a:endParaRPr>
          </a:p>
          <a:p>
            <a:pPr lvl="1" eaLnBrk="1" fontAlgn="base" hangingPunct="1">
              <a:spcBef>
                <a:spcPct val="0"/>
              </a:spcBef>
              <a:spcAft>
                <a:spcPct val="0"/>
              </a:spcAft>
            </a:pPr>
            <a:r>
              <a:rPr lang="en-US" sz="2400" dirty="0">
                <a:solidFill>
                  <a:srgbClr val="5C1F00"/>
                </a:solidFill>
              </a:rPr>
              <a:t>$700 million in equity in the hands of non-affiliates.</a:t>
            </a:r>
          </a:p>
          <a:p>
            <a:pPr lvl="1" eaLnBrk="1" fontAlgn="base" hangingPunct="1">
              <a:spcBef>
                <a:spcPct val="0"/>
              </a:spcBef>
              <a:spcAft>
                <a:spcPct val="0"/>
              </a:spcAft>
            </a:pPr>
            <a:endParaRPr lang="en-US" sz="2400" dirty="0">
              <a:solidFill>
                <a:srgbClr val="5C1F00"/>
              </a:solidFill>
            </a:endParaRPr>
          </a:p>
          <a:p>
            <a:pPr lvl="1" eaLnBrk="1" fontAlgn="base" hangingPunct="1">
              <a:spcBef>
                <a:spcPct val="0"/>
              </a:spcBef>
              <a:spcAft>
                <a:spcPct val="0"/>
              </a:spcAft>
            </a:pPr>
            <a:r>
              <a:rPr lang="en-US" sz="2400" u="sng" dirty="0">
                <a:solidFill>
                  <a:srgbClr val="5C1F00"/>
                </a:solidFill>
              </a:rPr>
              <a:t>OR</a:t>
            </a:r>
            <a:r>
              <a:rPr lang="en-US" sz="2400" dirty="0">
                <a:solidFill>
                  <a:srgbClr val="5C1F00"/>
                </a:solidFill>
              </a:rPr>
              <a:t> 	$1 billion in non-convertible securities (non-common equity) registered offerings for cash over last three years.  Must offer only non-convertible securities (other than common equity) unless meets the $75 million float requirement of Form S-3.</a:t>
            </a:r>
          </a:p>
          <a:p>
            <a:pPr lvl="1" eaLnBrk="1" fontAlgn="base" hangingPunct="1">
              <a:spcBef>
                <a:spcPct val="0"/>
              </a:spcBef>
              <a:spcAft>
                <a:spcPct val="0"/>
              </a:spcAft>
            </a:pPr>
            <a:endParaRPr lang="en-US" sz="2400" dirty="0">
              <a:solidFill>
                <a:srgbClr val="5C1F00"/>
              </a:solidFill>
            </a:endParaRPr>
          </a:p>
          <a:p>
            <a:pPr lvl="1" eaLnBrk="1" fontAlgn="base" hangingPunct="1">
              <a:spcBef>
                <a:spcPct val="0"/>
              </a:spcBef>
              <a:spcAft>
                <a:spcPct val="0"/>
              </a:spcAft>
            </a:pPr>
            <a:r>
              <a:rPr lang="en-US" sz="2400" dirty="0">
                <a:solidFill>
                  <a:srgbClr val="5C1F00"/>
                </a:solidFill>
              </a:rPr>
              <a:t>Can’t be:  investment companies, shell companies, blank check companies, recent emergence from bankruptcy, “bad actors”</a:t>
            </a:r>
          </a:p>
          <a:p>
            <a:pPr lvl="1" eaLnBrk="1" fontAlgn="base" hangingPunct="1">
              <a:spcBef>
                <a:spcPct val="0"/>
              </a:spcBef>
              <a:spcAft>
                <a:spcPct val="0"/>
              </a:spcAft>
            </a:pPr>
            <a:endParaRPr lang="en-US" sz="2400" dirty="0">
              <a:solidFill>
                <a:srgbClr val="5C1F00"/>
              </a:solidFill>
            </a:endParaRPr>
          </a:p>
          <a:p>
            <a:pPr lvl="1" eaLnBrk="1" fontAlgn="base" hangingPunct="1">
              <a:spcBef>
                <a:spcPct val="0"/>
              </a:spcBef>
              <a:spcAft>
                <a:spcPct val="0"/>
              </a:spcAft>
            </a:pPr>
            <a:endParaRPr lang="en-US" sz="2400" dirty="0">
              <a:solidFill>
                <a:srgbClr val="5C1F00"/>
              </a:solidFill>
            </a:endParaRPr>
          </a:p>
        </p:txBody>
      </p:sp>
    </p:spTree>
    <p:extLst>
      <p:ext uri="{BB962C8B-B14F-4D97-AF65-F5344CB8AC3E}">
        <p14:creationId xmlns:p14="http://schemas.microsoft.com/office/powerpoint/2010/main" val="2583905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Initial Public Offering</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5377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52"/>
            <a:ext cx="7729728" cy="1188720"/>
          </a:xfrm>
        </p:spPr>
        <p:txBody>
          <a:bodyPr/>
          <a:lstStyle/>
          <a:p>
            <a:r>
              <a:rPr lang="en-US" dirty="0"/>
              <a:t>Initial public offering market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59147" y="-8333"/>
            <a:ext cx="1963420" cy="6807384"/>
          </a:xfrm>
          <a:prstGeom prst="rect">
            <a:avLst/>
          </a:prstGeom>
        </p:spPr>
      </p:pic>
      <p:sp>
        <p:nvSpPr>
          <p:cNvPr id="5" name="Rectangle 4"/>
          <p:cNvSpPr/>
          <p:nvPr/>
        </p:nvSpPr>
        <p:spPr>
          <a:xfrm>
            <a:off x="9259147" y="684107"/>
            <a:ext cx="1963420" cy="215392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259147" y="3501814"/>
            <a:ext cx="1963420" cy="88053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59147" y="5484404"/>
            <a:ext cx="1963420" cy="6420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59147" y="6339840"/>
            <a:ext cx="1963420" cy="45921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2FD906-37F7-485D-8B29-6556BFAD7301}"/>
              </a:ext>
            </a:extLst>
          </p:cNvPr>
          <p:cNvPicPr>
            <a:picLocks noChangeAspect="1"/>
          </p:cNvPicPr>
          <p:nvPr/>
        </p:nvPicPr>
        <p:blipFill rotWithShape="1">
          <a:blip r:embed="rId3"/>
          <a:srcRect r="18178" b="-6580"/>
          <a:stretch/>
        </p:blipFill>
        <p:spPr>
          <a:xfrm>
            <a:off x="439922" y="2638045"/>
            <a:ext cx="6104716" cy="1112022"/>
          </a:xfrm>
          <a:prstGeom prst="rect">
            <a:avLst/>
          </a:prstGeom>
          <a:ln w="38100">
            <a:solidFill>
              <a:srgbClr val="C00000"/>
            </a:solidFill>
          </a:ln>
        </p:spPr>
      </p:pic>
    </p:spTree>
    <p:extLst>
      <p:ext uri="{BB962C8B-B14F-4D97-AF65-F5344CB8AC3E}">
        <p14:creationId xmlns:p14="http://schemas.microsoft.com/office/powerpoint/2010/main" val="143269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1481"/>
            <a:ext cx="7729728" cy="1188720"/>
          </a:xfrm>
        </p:spPr>
        <p:txBody>
          <a:bodyPr>
            <a:normAutofit/>
          </a:bodyPr>
          <a:lstStyle/>
          <a:p>
            <a:r>
              <a:rPr lang="en-US" sz="3200" dirty="0"/>
              <a:t>The Life Cycle of a Start-Up</a:t>
            </a:r>
          </a:p>
        </p:txBody>
      </p:sp>
      <p:graphicFrame>
        <p:nvGraphicFramePr>
          <p:cNvPr id="4" name="Content Placeholder 3"/>
          <p:cNvGraphicFramePr>
            <a:graphicFrameLocks noGrp="1"/>
          </p:cNvGraphicFramePr>
          <p:nvPr>
            <p:ph idx="1"/>
          </p:nvPr>
        </p:nvGraphicFramePr>
        <p:xfrm>
          <a:off x="838200" y="1965961"/>
          <a:ext cx="10515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72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11550"/>
            <a:ext cx="7729728" cy="1188720"/>
          </a:xfrm>
        </p:spPr>
        <p:txBody>
          <a:bodyPr>
            <a:normAutofit/>
          </a:bodyPr>
          <a:lstStyle/>
          <a:p>
            <a:r>
              <a:rPr lang="en-US" sz="3200" dirty="0"/>
              <a:t>The Life Cycle of a Start-Up</a:t>
            </a:r>
          </a:p>
        </p:txBody>
      </p:sp>
      <p:graphicFrame>
        <p:nvGraphicFramePr>
          <p:cNvPr id="4" name="Content Placeholder 3"/>
          <p:cNvGraphicFramePr>
            <a:graphicFrameLocks noGrp="1"/>
          </p:cNvGraphicFramePr>
          <p:nvPr>
            <p:ph idx="1"/>
          </p:nvPr>
        </p:nvGraphicFramePr>
        <p:xfrm>
          <a:off x="990600" y="1861458"/>
          <a:ext cx="10210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42267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TotalTime>
  <Words>1526</Words>
  <Application>Microsoft Office PowerPoint</Application>
  <PresentationFormat>Widescreen</PresentationFormat>
  <Paragraphs>238</Paragraphs>
  <Slides>59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Adobe Fangsong Std R</vt:lpstr>
      <vt:lpstr>Arial</vt:lpstr>
      <vt:lpstr>Bookman Old Style</vt:lpstr>
      <vt:lpstr>Calibri</vt:lpstr>
      <vt:lpstr>Gill Sans MT</vt:lpstr>
      <vt:lpstr>Parcel</vt:lpstr>
      <vt:lpstr>Securities regulation day #6</vt:lpstr>
      <vt:lpstr>Lingo: spac or blank check company</vt:lpstr>
      <vt:lpstr>PowerPoint Presentation</vt:lpstr>
      <vt:lpstr>PowerPoint Presentation</vt:lpstr>
      <vt:lpstr>PowerPoint Presentation</vt:lpstr>
      <vt:lpstr>The Initial Public Offering</vt:lpstr>
      <vt:lpstr>Initial public offering market</vt:lpstr>
      <vt:lpstr>The Life Cycle of a Start-Up</vt:lpstr>
      <vt:lpstr>The Life Cycle of a Start-Up</vt:lpstr>
      <vt:lpstr>Exit Payoff</vt:lpstr>
      <vt:lpstr>Snap, Inc.</vt:lpstr>
      <vt:lpstr>Securities Regulation</vt:lpstr>
      <vt:lpstr>Securities Regulation</vt:lpstr>
      <vt:lpstr>The Players</vt:lpstr>
      <vt:lpstr>The Issuer</vt:lpstr>
      <vt:lpstr>The Issuer</vt:lpstr>
      <vt:lpstr>The Underwriter</vt:lpstr>
      <vt:lpstr>The Underwriter</vt:lpstr>
      <vt:lpstr>Bookbuilding</vt:lpstr>
      <vt:lpstr>Some Numbers</vt:lpstr>
      <vt:lpstr>SOLD: $200,000</vt:lpstr>
      <vt:lpstr>SOLD: $236,000</vt:lpstr>
      <vt:lpstr>SOLD: $400,000</vt:lpstr>
      <vt:lpstr>Arguments for Bookbuilding/Underpricing</vt:lpstr>
      <vt:lpstr>PowerPoint Presentation</vt:lpstr>
      <vt:lpstr>Arguments for Bookbuilding/Underpricing</vt:lpstr>
      <vt:lpstr>Underwriter &amp; issuer Liability</vt:lpstr>
      <vt:lpstr>The Accounting Firm</vt:lpstr>
      <vt:lpstr>Accounting Firm</vt:lpstr>
      <vt:lpstr>The Law Firm</vt:lpstr>
      <vt:lpstr>Law Firm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Securities Regulation</vt:lpstr>
      <vt:lpstr>Timeline</vt:lpstr>
      <vt:lpstr>Registration Statement</vt:lpstr>
      <vt:lpstr>Where are we getting this?</vt:lpstr>
      <vt:lpstr>Gun-Jumping Rules</vt:lpstr>
      <vt:lpstr>Gun-Jumping Rules</vt:lpstr>
      <vt:lpstr>Gun Jumping Rules</vt:lpstr>
      <vt:lpstr>Registration statement</vt:lpstr>
      <vt:lpstr>Gun-Jumping Rules</vt:lpstr>
      <vt:lpstr>OK, so we won’t transmit any “PROSPECTUSES”. . . . </vt:lpstr>
      <vt:lpstr>Gun-jumping rules</vt:lpstr>
      <vt:lpstr>ALWAYS REMEMBER section 4(a)(1)</vt:lpstr>
      <vt:lpstr>Timeline</vt:lpstr>
      <vt:lpstr>Gun Jumping Rules</vt:lpstr>
      <vt:lpstr>Well-known seasoned issuers (WKSI)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Securities regulation day #12</dc:title>
  <dc:creator>Christine Hurt</dc:creator>
  <cp:lastModifiedBy>Christine Hurt</cp:lastModifiedBy>
  <cp:revision>15</cp:revision>
  <dcterms:created xsi:type="dcterms:W3CDTF">2021-01-27T00:27:19Z</dcterms:created>
  <dcterms:modified xsi:type="dcterms:W3CDTF">2021-02-01T22:42:45Z</dcterms:modified>
</cp:coreProperties>
</file>